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8ABC56-A7E0-4E72-9AE1-B8C99B46EA4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B8A1650-F1E1-45D0-BCCA-C79BB5F18EF3}">
      <dgm:prSet/>
      <dgm:spPr/>
      <dgm:t>
        <a:bodyPr/>
        <a:lstStyle/>
        <a:p>
          <a:r>
            <a:rPr lang="nl-NL"/>
            <a:t>Leerdoelen</a:t>
          </a:r>
          <a:endParaRPr lang="en-US"/>
        </a:p>
      </dgm:t>
    </dgm:pt>
    <dgm:pt modelId="{BD7F5EC8-64F2-4F00-9ABD-5734C1627445}" type="parTrans" cxnId="{E9DEE7E7-6B28-4A98-A694-D63FB7A5D4B8}">
      <dgm:prSet/>
      <dgm:spPr/>
      <dgm:t>
        <a:bodyPr/>
        <a:lstStyle/>
        <a:p>
          <a:endParaRPr lang="en-US"/>
        </a:p>
      </dgm:t>
    </dgm:pt>
    <dgm:pt modelId="{14B49E6B-7233-4C17-B1E9-98887171B143}" type="sibTrans" cxnId="{E9DEE7E7-6B28-4A98-A694-D63FB7A5D4B8}">
      <dgm:prSet/>
      <dgm:spPr/>
      <dgm:t>
        <a:bodyPr/>
        <a:lstStyle/>
        <a:p>
          <a:endParaRPr lang="en-US"/>
        </a:p>
      </dgm:t>
    </dgm:pt>
    <dgm:pt modelId="{EA702A00-6C8D-4670-B4C2-2D04F053B877}">
      <dgm:prSet/>
      <dgm:spPr/>
      <dgm:t>
        <a:bodyPr/>
        <a:lstStyle/>
        <a:p>
          <a:r>
            <a:rPr lang="nl-NL"/>
            <a:t>Inrichting huisvesting</a:t>
          </a:r>
          <a:endParaRPr lang="en-US"/>
        </a:p>
      </dgm:t>
    </dgm:pt>
    <dgm:pt modelId="{4C21BF42-FBA7-40D2-8D88-CB61C6EC12B5}" type="parTrans" cxnId="{A2431418-E3B1-448A-9A06-B06472FCD5EA}">
      <dgm:prSet/>
      <dgm:spPr/>
      <dgm:t>
        <a:bodyPr/>
        <a:lstStyle/>
        <a:p>
          <a:endParaRPr lang="en-US"/>
        </a:p>
      </dgm:t>
    </dgm:pt>
    <dgm:pt modelId="{AE6A333B-F3E9-46AA-84E2-16BB9876B929}" type="sibTrans" cxnId="{A2431418-E3B1-448A-9A06-B06472FCD5EA}">
      <dgm:prSet/>
      <dgm:spPr/>
      <dgm:t>
        <a:bodyPr/>
        <a:lstStyle/>
        <a:p>
          <a:endParaRPr lang="en-US"/>
        </a:p>
      </dgm:t>
    </dgm:pt>
    <dgm:pt modelId="{9B138406-6382-44D5-B821-FE8E0B5639BD}">
      <dgm:prSet/>
      <dgm:spPr/>
      <dgm:t>
        <a:bodyPr/>
        <a:lstStyle/>
        <a:p>
          <a:r>
            <a:rPr lang="nl-NL"/>
            <a:t>Klimaat</a:t>
          </a:r>
          <a:endParaRPr lang="en-US"/>
        </a:p>
      </dgm:t>
    </dgm:pt>
    <dgm:pt modelId="{5C335257-86CC-4ED2-B324-719B30267DCC}" type="parTrans" cxnId="{5E1A7183-D9DD-41FE-A8B0-173033185AED}">
      <dgm:prSet/>
      <dgm:spPr/>
      <dgm:t>
        <a:bodyPr/>
        <a:lstStyle/>
        <a:p>
          <a:endParaRPr lang="en-US"/>
        </a:p>
      </dgm:t>
    </dgm:pt>
    <dgm:pt modelId="{67AC720E-75A2-4680-BB7A-9AEE74C3A063}" type="sibTrans" cxnId="{5E1A7183-D9DD-41FE-A8B0-173033185AED}">
      <dgm:prSet/>
      <dgm:spPr/>
      <dgm:t>
        <a:bodyPr/>
        <a:lstStyle/>
        <a:p>
          <a:endParaRPr lang="en-US"/>
        </a:p>
      </dgm:t>
    </dgm:pt>
    <dgm:pt modelId="{048D308A-B8C8-4B46-8AC9-4C1E6D285933}">
      <dgm:prSet/>
      <dgm:spPr/>
      <dgm:t>
        <a:bodyPr/>
        <a:lstStyle/>
        <a:p>
          <a:r>
            <a:rPr lang="nl-NL"/>
            <a:t>Dagelijkse en periodieke verzorging</a:t>
          </a:r>
          <a:endParaRPr lang="en-US"/>
        </a:p>
      </dgm:t>
    </dgm:pt>
    <dgm:pt modelId="{516AD3FA-7538-45BC-A80F-CE7F8AD0D352}" type="parTrans" cxnId="{916A7E3E-2250-4F09-9C03-43E44E2E8448}">
      <dgm:prSet/>
      <dgm:spPr/>
      <dgm:t>
        <a:bodyPr/>
        <a:lstStyle/>
        <a:p>
          <a:endParaRPr lang="en-US"/>
        </a:p>
      </dgm:t>
    </dgm:pt>
    <dgm:pt modelId="{ED235C8B-C054-450C-997D-50E5F18CDF60}" type="sibTrans" cxnId="{916A7E3E-2250-4F09-9C03-43E44E2E8448}">
      <dgm:prSet/>
      <dgm:spPr/>
      <dgm:t>
        <a:bodyPr/>
        <a:lstStyle/>
        <a:p>
          <a:endParaRPr lang="en-US"/>
        </a:p>
      </dgm:t>
    </dgm:pt>
    <dgm:pt modelId="{1D558F1A-03BB-44C2-874C-8EAEC179CD00}">
      <dgm:prSet/>
      <dgm:spPr/>
      <dgm:t>
        <a:bodyPr/>
        <a:lstStyle/>
        <a:p>
          <a:r>
            <a:rPr lang="nl-NL"/>
            <a:t>Welke reinigingsmiddelen gebruik je juist wel en welke niet</a:t>
          </a:r>
          <a:endParaRPr lang="en-US"/>
        </a:p>
      </dgm:t>
    </dgm:pt>
    <dgm:pt modelId="{4F78E9C2-7E81-47FA-BBFA-55DA5B7DB60C}" type="parTrans" cxnId="{3259F8FE-75B6-422C-A90D-FD11ED038A9C}">
      <dgm:prSet/>
      <dgm:spPr/>
      <dgm:t>
        <a:bodyPr/>
        <a:lstStyle/>
        <a:p>
          <a:endParaRPr lang="en-US"/>
        </a:p>
      </dgm:t>
    </dgm:pt>
    <dgm:pt modelId="{4E494264-1E18-4F4A-A654-FF67F02F6888}" type="sibTrans" cxnId="{3259F8FE-75B6-422C-A90D-FD11ED038A9C}">
      <dgm:prSet/>
      <dgm:spPr/>
      <dgm:t>
        <a:bodyPr/>
        <a:lstStyle/>
        <a:p>
          <a:endParaRPr lang="en-US"/>
        </a:p>
      </dgm:t>
    </dgm:pt>
    <dgm:pt modelId="{2C275892-7AF5-468B-8C7A-75A3D24F9276}">
      <dgm:prSet/>
      <dgm:spPr/>
      <dgm:t>
        <a:bodyPr/>
        <a:lstStyle/>
        <a:p>
          <a:r>
            <a:rPr lang="nl-NL"/>
            <a:t>Hoe dier te verplaatsen/transporten</a:t>
          </a:r>
          <a:endParaRPr lang="en-US"/>
        </a:p>
      </dgm:t>
    </dgm:pt>
    <dgm:pt modelId="{B5506810-38C2-4A6D-ACA8-03AC02C12EEC}" type="parTrans" cxnId="{5D124034-C264-4D5D-8800-14ED596E07ED}">
      <dgm:prSet/>
      <dgm:spPr/>
      <dgm:t>
        <a:bodyPr/>
        <a:lstStyle/>
        <a:p>
          <a:endParaRPr lang="en-US"/>
        </a:p>
      </dgm:t>
    </dgm:pt>
    <dgm:pt modelId="{7BA24C26-723C-4A56-AD87-55214C1E429C}" type="sibTrans" cxnId="{5D124034-C264-4D5D-8800-14ED596E07ED}">
      <dgm:prSet/>
      <dgm:spPr/>
      <dgm:t>
        <a:bodyPr/>
        <a:lstStyle/>
        <a:p>
          <a:endParaRPr lang="en-US"/>
        </a:p>
      </dgm:t>
    </dgm:pt>
    <dgm:pt modelId="{133A3B69-1BB6-4B11-9B16-7946670DAA37}">
      <dgm:prSet/>
      <dgm:spPr/>
      <dgm:t>
        <a:bodyPr/>
        <a:lstStyle/>
        <a:p>
          <a:r>
            <a:rPr lang="nl-NL"/>
            <a:t>Hoe te hanteren</a:t>
          </a:r>
          <a:endParaRPr lang="en-US"/>
        </a:p>
      </dgm:t>
    </dgm:pt>
    <dgm:pt modelId="{7096A5CF-90FF-4CBD-B00F-03BD5D9185EB}" type="parTrans" cxnId="{4D7A24D7-E124-4B92-B748-58D6F3C1E588}">
      <dgm:prSet/>
      <dgm:spPr/>
      <dgm:t>
        <a:bodyPr/>
        <a:lstStyle/>
        <a:p>
          <a:endParaRPr lang="en-US"/>
        </a:p>
      </dgm:t>
    </dgm:pt>
    <dgm:pt modelId="{F2CD0F68-EAF6-468D-8E08-04A9D920D9A8}" type="sibTrans" cxnId="{4D7A24D7-E124-4B92-B748-58D6F3C1E588}">
      <dgm:prSet/>
      <dgm:spPr/>
      <dgm:t>
        <a:bodyPr/>
        <a:lstStyle/>
        <a:p>
          <a:endParaRPr lang="en-US"/>
        </a:p>
      </dgm:t>
    </dgm:pt>
    <dgm:pt modelId="{E88A1F67-D776-4A82-96E8-164BB288C2A0}">
      <dgm:prSet/>
      <dgm:spPr/>
      <dgm:t>
        <a:bodyPr/>
        <a:lstStyle/>
        <a:p>
          <a:r>
            <a:rPr lang="nl-NL"/>
            <a:t>Wat bij een nieuwe soort invoeren?</a:t>
          </a:r>
          <a:endParaRPr lang="en-US"/>
        </a:p>
      </dgm:t>
    </dgm:pt>
    <dgm:pt modelId="{0F000873-475D-48D3-B9B1-7475E494665E}" type="parTrans" cxnId="{8A521002-3E77-4939-AA4B-5A5A8C3D32F1}">
      <dgm:prSet/>
      <dgm:spPr/>
      <dgm:t>
        <a:bodyPr/>
        <a:lstStyle/>
        <a:p>
          <a:endParaRPr lang="en-US"/>
        </a:p>
      </dgm:t>
    </dgm:pt>
    <dgm:pt modelId="{8826357C-C496-475B-9BC9-9085080C70E2}" type="sibTrans" cxnId="{8A521002-3E77-4939-AA4B-5A5A8C3D32F1}">
      <dgm:prSet/>
      <dgm:spPr/>
      <dgm:t>
        <a:bodyPr/>
        <a:lstStyle/>
        <a:p>
          <a:endParaRPr lang="en-US"/>
        </a:p>
      </dgm:t>
    </dgm:pt>
    <dgm:pt modelId="{B0282300-5E59-4FE4-9BAE-A491352BE3BE}">
      <dgm:prSet/>
      <dgm:spPr/>
      <dgm:t>
        <a:bodyPr/>
        <a:lstStyle/>
        <a:p>
          <a:r>
            <a:rPr lang="nl-NL"/>
            <a:t>Wat te leren voor de toets?</a:t>
          </a:r>
          <a:endParaRPr lang="en-US"/>
        </a:p>
      </dgm:t>
    </dgm:pt>
    <dgm:pt modelId="{7BAD7130-ACB5-4B4D-A436-083C0979294C}" type="parTrans" cxnId="{E99B3BEE-B653-4535-9C2E-2650CC8169B2}">
      <dgm:prSet/>
      <dgm:spPr/>
      <dgm:t>
        <a:bodyPr/>
        <a:lstStyle/>
        <a:p>
          <a:endParaRPr lang="en-US"/>
        </a:p>
      </dgm:t>
    </dgm:pt>
    <dgm:pt modelId="{45E528D8-7199-437A-8A57-DE58C5AA27E8}" type="sibTrans" cxnId="{E99B3BEE-B653-4535-9C2E-2650CC8169B2}">
      <dgm:prSet/>
      <dgm:spPr/>
      <dgm:t>
        <a:bodyPr/>
        <a:lstStyle/>
        <a:p>
          <a:endParaRPr lang="en-US"/>
        </a:p>
      </dgm:t>
    </dgm:pt>
    <dgm:pt modelId="{1F024AA3-CF60-49DC-B127-C3ED43E0CA69}" type="pres">
      <dgm:prSet presAssocID="{448ABC56-A7E0-4E72-9AE1-B8C99B46EA4C}" presName="linear" presStyleCnt="0">
        <dgm:presLayoutVars>
          <dgm:animLvl val="lvl"/>
          <dgm:resizeHandles val="exact"/>
        </dgm:presLayoutVars>
      </dgm:prSet>
      <dgm:spPr/>
    </dgm:pt>
    <dgm:pt modelId="{AD885FAC-F8B8-4FB2-B92E-26975675819E}" type="pres">
      <dgm:prSet presAssocID="{3B8A1650-F1E1-45D0-BCCA-C79BB5F18EF3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1FDAC365-26D5-4E88-89C4-514AE6C0824E}" type="pres">
      <dgm:prSet presAssocID="{14B49E6B-7233-4C17-B1E9-98887171B143}" presName="spacer" presStyleCnt="0"/>
      <dgm:spPr/>
    </dgm:pt>
    <dgm:pt modelId="{60021FE2-36B2-4813-B956-B00F6003DE98}" type="pres">
      <dgm:prSet presAssocID="{EA702A00-6C8D-4670-B4C2-2D04F053B877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42930910-570B-4002-8243-74FFAC8A1260}" type="pres">
      <dgm:prSet presAssocID="{AE6A333B-F3E9-46AA-84E2-16BB9876B929}" presName="spacer" presStyleCnt="0"/>
      <dgm:spPr/>
    </dgm:pt>
    <dgm:pt modelId="{9060312D-A1A3-4349-AE45-BF76E1E417C5}" type="pres">
      <dgm:prSet presAssocID="{9B138406-6382-44D5-B821-FE8E0B5639BD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15A442F0-35A5-46B3-BCCD-B12E08D9E06B}" type="pres">
      <dgm:prSet presAssocID="{67AC720E-75A2-4680-BB7A-9AEE74C3A063}" presName="spacer" presStyleCnt="0"/>
      <dgm:spPr/>
    </dgm:pt>
    <dgm:pt modelId="{6C1D4435-E53B-40F0-8553-DAA6EDF68BEF}" type="pres">
      <dgm:prSet presAssocID="{048D308A-B8C8-4B46-8AC9-4C1E6D285933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FE74FD45-CBBE-46DA-8715-8839CC6E53B9}" type="pres">
      <dgm:prSet presAssocID="{ED235C8B-C054-450C-997D-50E5F18CDF60}" presName="spacer" presStyleCnt="0"/>
      <dgm:spPr/>
    </dgm:pt>
    <dgm:pt modelId="{048F0FAE-35D4-43F6-A27A-EEFE154ACA6B}" type="pres">
      <dgm:prSet presAssocID="{1D558F1A-03BB-44C2-874C-8EAEC179CD00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7B293CED-9FBE-4E4B-9C6B-85C7BBF27BA0}" type="pres">
      <dgm:prSet presAssocID="{4E494264-1E18-4F4A-A654-FF67F02F6888}" presName="spacer" presStyleCnt="0"/>
      <dgm:spPr/>
    </dgm:pt>
    <dgm:pt modelId="{0D16326F-D4D5-49EF-B343-E5DFAC0F7E01}" type="pres">
      <dgm:prSet presAssocID="{2C275892-7AF5-468B-8C7A-75A3D24F9276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6EFF6A4C-88D8-4C5F-9934-7CAB9B259323}" type="pres">
      <dgm:prSet presAssocID="{7BA24C26-723C-4A56-AD87-55214C1E429C}" presName="spacer" presStyleCnt="0"/>
      <dgm:spPr/>
    </dgm:pt>
    <dgm:pt modelId="{EB876B49-4508-4C8C-B357-49FF565DFDDB}" type="pres">
      <dgm:prSet presAssocID="{133A3B69-1BB6-4B11-9B16-7946670DAA37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BF7252A6-5549-4213-A919-1FA9C4E0C426}" type="pres">
      <dgm:prSet presAssocID="{F2CD0F68-EAF6-468D-8E08-04A9D920D9A8}" presName="spacer" presStyleCnt="0"/>
      <dgm:spPr/>
    </dgm:pt>
    <dgm:pt modelId="{88CB0936-787E-469F-A6C1-BA1D0DCA81B9}" type="pres">
      <dgm:prSet presAssocID="{E88A1F67-D776-4A82-96E8-164BB288C2A0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E767CE22-B60D-4D74-8932-3DE907DBA9CF}" type="pres">
      <dgm:prSet presAssocID="{8826357C-C496-475B-9BC9-9085080C70E2}" presName="spacer" presStyleCnt="0"/>
      <dgm:spPr/>
    </dgm:pt>
    <dgm:pt modelId="{8D406898-B90D-4B87-B78A-841393E54108}" type="pres">
      <dgm:prSet presAssocID="{B0282300-5E59-4FE4-9BAE-A491352BE3BE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8A521002-3E77-4939-AA4B-5A5A8C3D32F1}" srcId="{448ABC56-A7E0-4E72-9AE1-B8C99B46EA4C}" destId="{E88A1F67-D776-4A82-96E8-164BB288C2A0}" srcOrd="7" destOrd="0" parTransId="{0F000873-475D-48D3-B9B1-7475E494665E}" sibTransId="{8826357C-C496-475B-9BC9-9085080C70E2}"/>
    <dgm:cxn modelId="{4539C806-80CF-4916-BD19-8652258A9B0B}" type="presOf" srcId="{EA702A00-6C8D-4670-B4C2-2D04F053B877}" destId="{60021FE2-36B2-4813-B956-B00F6003DE98}" srcOrd="0" destOrd="0" presId="urn:microsoft.com/office/officeart/2005/8/layout/vList2"/>
    <dgm:cxn modelId="{A2431418-E3B1-448A-9A06-B06472FCD5EA}" srcId="{448ABC56-A7E0-4E72-9AE1-B8C99B46EA4C}" destId="{EA702A00-6C8D-4670-B4C2-2D04F053B877}" srcOrd="1" destOrd="0" parTransId="{4C21BF42-FBA7-40D2-8D88-CB61C6EC12B5}" sibTransId="{AE6A333B-F3E9-46AA-84E2-16BB9876B929}"/>
    <dgm:cxn modelId="{5D124034-C264-4D5D-8800-14ED596E07ED}" srcId="{448ABC56-A7E0-4E72-9AE1-B8C99B46EA4C}" destId="{2C275892-7AF5-468B-8C7A-75A3D24F9276}" srcOrd="5" destOrd="0" parTransId="{B5506810-38C2-4A6D-ACA8-03AC02C12EEC}" sibTransId="{7BA24C26-723C-4A56-AD87-55214C1E429C}"/>
    <dgm:cxn modelId="{916A7E3E-2250-4F09-9C03-43E44E2E8448}" srcId="{448ABC56-A7E0-4E72-9AE1-B8C99B46EA4C}" destId="{048D308A-B8C8-4B46-8AC9-4C1E6D285933}" srcOrd="3" destOrd="0" parTransId="{516AD3FA-7538-45BC-A80F-CE7F8AD0D352}" sibTransId="{ED235C8B-C054-450C-997D-50E5F18CDF60}"/>
    <dgm:cxn modelId="{82FC8D5C-0A64-4627-A84F-76C0096CF786}" type="presOf" srcId="{448ABC56-A7E0-4E72-9AE1-B8C99B46EA4C}" destId="{1F024AA3-CF60-49DC-B127-C3ED43E0CA69}" srcOrd="0" destOrd="0" presId="urn:microsoft.com/office/officeart/2005/8/layout/vList2"/>
    <dgm:cxn modelId="{61F9CE6F-1C28-4721-997C-52C600364A04}" type="presOf" srcId="{133A3B69-1BB6-4B11-9B16-7946670DAA37}" destId="{EB876B49-4508-4C8C-B357-49FF565DFDDB}" srcOrd="0" destOrd="0" presId="urn:microsoft.com/office/officeart/2005/8/layout/vList2"/>
    <dgm:cxn modelId="{E774777B-6E33-46B8-8D09-44E7CF1F5EFF}" type="presOf" srcId="{1D558F1A-03BB-44C2-874C-8EAEC179CD00}" destId="{048F0FAE-35D4-43F6-A27A-EEFE154ACA6B}" srcOrd="0" destOrd="0" presId="urn:microsoft.com/office/officeart/2005/8/layout/vList2"/>
    <dgm:cxn modelId="{5E1A7183-D9DD-41FE-A8B0-173033185AED}" srcId="{448ABC56-A7E0-4E72-9AE1-B8C99B46EA4C}" destId="{9B138406-6382-44D5-B821-FE8E0B5639BD}" srcOrd="2" destOrd="0" parTransId="{5C335257-86CC-4ED2-B324-719B30267DCC}" sibTransId="{67AC720E-75A2-4680-BB7A-9AEE74C3A063}"/>
    <dgm:cxn modelId="{9CDEF59C-C3FC-4E10-900E-33C76C6BADC2}" type="presOf" srcId="{048D308A-B8C8-4B46-8AC9-4C1E6D285933}" destId="{6C1D4435-E53B-40F0-8553-DAA6EDF68BEF}" srcOrd="0" destOrd="0" presId="urn:microsoft.com/office/officeart/2005/8/layout/vList2"/>
    <dgm:cxn modelId="{27FDF1A1-5783-4F82-8437-AA9E7AC09570}" type="presOf" srcId="{3B8A1650-F1E1-45D0-BCCA-C79BB5F18EF3}" destId="{AD885FAC-F8B8-4FB2-B92E-26975675819E}" srcOrd="0" destOrd="0" presId="urn:microsoft.com/office/officeart/2005/8/layout/vList2"/>
    <dgm:cxn modelId="{A6654DBF-EF48-4973-9915-B7D552828B71}" type="presOf" srcId="{2C275892-7AF5-468B-8C7A-75A3D24F9276}" destId="{0D16326F-D4D5-49EF-B343-E5DFAC0F7E01}" srcOrd="0" destOrd="0" presId="urn:microsoft.com/office/officeart/2005/8/layout/vList2"/>
    <dgm:cxn modelId="{4D7A24D7-E124-4B92-B748-58D6F3C1E588}" srcId="{448ABC56-A7E0-4E72-9AE1-B8C99B46EA4C}" destId="{133A3B69-1BB6-4B11-9B16-7946670DAA37}" srcOrd="6" destOrd="0" parTransId="{7096A5CF-90FF-4CBD-B00F-03BD5D9185EB}" sibTransId="{F2CD0F68-EAF6-468D-8E08-04A9D920D9A8}"/>
    <dgm:cxn modelId="{D918F7D8-1D52-4EBE-AB77-27A7B6DE8BD3}" type="presOf" srcId="{E88A1F67-D776-4A82-96E8-164BB288C2A0}" destId="{88CB0936-787E-469F-A6C1-BA1D0DCA81B9}" srcOrd="0" destOrd="0" presId="urn:microsoft.com/office/officeart/2005/8/layout/vList2"/>
    <dgm:cxn modelId="{E9DEE7E7-6B28-4A98-A694-D63FB7A5D4B8}" srcId="{448ABC56-A7E0-4E72-9AE1-B8C99B46EA4C}" destId="{3B8A1650-F1E1-45D0-BCCA-C79BB5F18EF3}" srcOrd="0" destOrd="0" parTransId="{BD7F5EC8-64F2-4F00-9ABD-5734C1627445}" sibTransId="{14B49E6B-7233-4C17-B1E9-98887171B143}"/>
    <dgm:cxn modelId="{BACC1DE9-84A5-44BE-AE2C-8B5220A80EB6}" type="presOf" srcId="{9B138406-6382-44D5-B821-FE8E0B5639BD}" destId="{9060312D-A1A3-4349-AE45-BF76E1E417C5}" srcOrd="0" destOrd="0" presId="urn:microsoft.com/office/officeart/2005/8/layout/vList2"/>
    <dgm:cxn modelId="{1895B0EA-767A-4D8D-A052-CB873675DCC9}" type="presOf" srcId="{B0282300-5E59-4FE4-9BAE-A491352BE3BE}" destId="{8D406898-B90D-4B87-B78A-841393E54108}" srcOrd="0" destOrd="0" presId="urn:microsoft.com/office/officeart/2005/8/layout/vList2"/>
    <dgm:cxn modelId="{E99B3BEE-B653-4535-9C2E-2650CC8169B2}" srcId="{448ABC56-A7E0-4E72-9AE1-B8C99B46EA4C}" destId="{B0282300-5E59-4FE4-9BAE-A491352BE3BE}" srcOrd="8" destOrd="0" parTransId="{7BAD7130-ACB5-4B4D-A436-083C0979294C}" sibTransId="{45E528D8-7199-437A-8A57-DE58C5AA27E8}"/>
    <dgm:cxn modelId="{3259F8FE-75B6-422C-A90D-FD11ED038A9C}" srcId="{448ABC56-A7E0-4E72-9AE1-B8C99B46EA4C}" destId="{1D558F1A-03BB-44C2-874C-8EAEC179CD00}" srcOrd="4" destOrd="0" parTransId="{4F78E9C2-7E81-47FA-BBFA-55DA5B7DB60C}" sibTransId="{4E494264-1E18-4F4A-A654-FF67F02F6888}"/>
    <dgm:cxn modelId="{5A81FD5A-056E-4907-AF2E-BFED38D9A837}" type="presParOf" srcId="{1F024AA3-CF60-49DC-B127-C3ED43E0CA69}" destId="{AD885FAC-F8B8-4FB2-B92E-26975675819E}" srcOrd="0" destOrd="0" presId="urn:microsoft.com/office/officeart/2005/8/layout/vList2"/>
    <dgm:cxn modelId="{7BB52C48-6A03-4CE8-B711-DB95DE1D43CA}" type="presParOf" srcId="{1F024AA3-CF60-49DC-B127-C3ED43E0CA69}" destId="{1FDAC365-26D5-4E88-89C4-514AE6C0824E}" srcOrd="1" destOrd="0" presId="urn:microsoft.com/office/officeart/2005/8/layout/vList2"/>
    <dgm:cxn modelId="{66219E31-3D90-469E-B00E-42DAD5D9D4C3}" type="presParOf" srcId="{1F024AA3-CF60-49DC-B127-C3ED43E0CA69}" destId="{60021FE2-36B2-4813-B956-B00F6003DE98}" srcOrd="2" destOrd="0" presId="urn:microsoft.com/office/officeart/2005/8/layout/vList2"/>
    <dgm:cxn modelId="{20D27B5B-7158-4326-8A9A-71105DCAD4E3}" type="presParOf" srcId="{1F024AA3-CF60-49DC-B127-C3ED43E0CA69}" destId="{42930910-570B-4002-8243-74FFAC8A1260}" srcOrd="3" destOrd="0" presId="urn:microsoft.com/office/officeart/2005/8/layout/vList2"/>
    <dgm:cxn modelId="{5B892CFD-3209-43A2-99BC-DDB2B5AF652F}" type="presParOf" srcId="{1F024AA3-CF60-49DC-B127-C3ED43E0CA69}" destId="{9060312D-A1A3-4349-AE45-BF76E1E417C5}" srcOrd="4" destOrd="0" presId="urn:microsoft.com/office/officeart/2005/8/layout/vList2"/>
    <dgm:cxn modelId="{71110D2A-FAC0-4E23-8754-423669152639}" type="presParOf" srcId="{1F024AA3-CF60-49DC-B127-C3ED43E0CA69}" destId="{15A442F0-35A5-46B3-BCCD-B12E08D9E06B}" srcOrd="5" destOrd="0" presId="urn:microsoft.com/office/officeart/2005/8/layout/vList2"/>
    <dgm:cxn modelId="{BFF00246-C028-4429-A65B-1C0ABB7EFE8F}" type="presParOf" srcId="{1F024AA3-CF60-49DC-B127-C3ED43E0CA69}" destId="{6C1D4435-E53B-40F0-8553-DAA6EDF68BEF}" srcOrd="6" destOrd="0" presId="urn:microsoft.com/office/officeart/2005/8/layout/vList2"/>
    <dgm:cxn modelId="{A8829BD1-F64A-4DA0-A8D8-887FC4B3BEB4}" type="presParOf" srcId="{1F024AA3-CF60-49DC-B127-C3ED43E0CA69}" destId="{FE74FD45-CBBE-46DA-8715-8839CC6E53B9}" srcOrd="7" destOrd="0" presId="urn:microsoft.com/office/officeart/2005/8/layout/vList2"/>
    <dgm:cxn modelId="{57B4A767-ECC8-4E12-A30F-4CB6353E5F34}" type="presParOf" srcId="{1F024AA3-CF60-49DC-B127-C3ED43E0CA69}" destId="{048F0FAE-35D4-43F6-A27A-EEFE154ACA6B}" srcOrd="8" destOrd="0" presId="urn:microsoft.com/office/officeart/2005/8/layout/vList2"/>
    <dgm:cxn modelId="{9DDB33C3-77B8-4E3C-AA34-C5176B6E2D21}" type="presParOf" srcId="{1F024AA3-CF60-49DC-B127-C3ED43E0CA69}" destId="{7B293CED-9FBE-4E4B-9C6B-85C7BBF27BA0}" srcOrd="9" destOrd="0" presId="urn:microsoft.com/office/officeart/2005/8/layout/vList2"/>
    <dgm:cxn modelId="{D6C7A1C1-68D2-4E26-8FAF-2C9488BC8204}" type="presParOf" srcId="{1F024AA3-CF60-49DC-B127-C3ED43E0CA69}" destId="{0D16326F-D4D5-49EF-B343-E5DFAC0F7E01}" srcOrd="10" destOrd="0" presId="urn:microsoft.com/office/officeart/2005/8/layout/vList2"/>
    <dgm:cxn modelId="{85A717E5-5623-4EF2-B93B-3052DC388563}" type="presParOf" srcId="{1F024AA3-CF60-49DC-B127-C3ED43E0CA69}" destId="{6EFF6A4C-88D8-4C5F-9934-7CAB9B259323}" srcOrd="11" destOrd="0" presId="urn:microsoft.com/office/officeart/2005/8/layout/vList2"/>
    <dgm:cxn modelId="{CE4FE8CB-7E97-4969-B893-79BDBF595CE0}" type="presParOf" srcId="{1F024AA3-CF60-49DC-B127-C3ED43E0CA69}" destId="{EB876B49-4508-4C8C-B357-49FF565DFDDB}" srcOrd="12" destOrd="0" presId="urn:microsoft.com/office/officeart/2005/8/layout/vList2"/>
    <dgm:cxn modelId="{F3C12D02-7713-44F4-B09E-8CF06180ACDD}" type="presParOf" srcId="{1F024AA3-CF60-49DC-B127-C3ED43E0CA69}" destId="{BF7252A6-5549-4213-A919-1FA9C4E0C426}" srcOrd="13" destOrd="0" presId="urn:microsoft.com/office/officeart/2005/8/layout/vList2"/>
    <dgm:cxn modelId="{D0551722-157A-417F-B1E2-7951796731D1}" type="presParOf" srcId="{1F024AA3-CF60-49DC-B127-C3ED43E0CA69}" destId="{88CB0936-787E-469F-A6C1-BA1D0DCA81B9}" srcOrd="14" destOrd="0" presId="urn:microsoft.com/office/officeart/2005/8/layout/vList2"/>
    <dgm:cxn modelId="{1853DF4E-5BAF-4A72-BAC8-BCFEEB384C79}" type="presParOf" srcId="{1F024AA3-CF60-49DC-B127-C3ED43E0CA69}" destId="{E767CE22-B60D-4D74-8932-3DE907DBA9CF}" srcOrd="15" destOrd="0" presId="urn:microsoft.com/office/officeart/2005/8/layout/vList2"/>
    <dgm:cxn modelId="{99AC1779-1BB4-4AFD-97B1-1C67227E3500}" type="presParOf" srcId="{1F024AA3-CF60-49DC-B127-C3ED43E0CA69}" destId="{8D406898-B90D-4B87-B78A-841393E54108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8D6620-A195-48A6-82DC-BEFEB2B26F6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FCDC9ACE-1D13-460B-8E2D-D72D88378835}">
      <dgm:prSet/>
      <dgm:spPr/>
      <dgm:t>
        <a:bodyPr/>
        <a:lstStyle/>
        <a:p>
          <a:r>
            <a:rPr lang="nl-NL"/>
            <a:t>Dagelijks</a:t>
          </a:r>
          <a:endParaRPr lang="en-US"/>
        </a:p>
      </dgm:t>
    </dgm:pt>
    <dgm:pt modelId="{D39EE483-D666-4FD3-B88D-D4A8163B2D6F}" type="parTrans" cxnId="{91C64FE2-1911-44EE-BBA7-BEDF0EAD0CFF}">
      <dgm:prSet/>
      <dgm:spPr/>
      <dgm:t>
        <a:bodyPr/>
        <a:lstStyle/>
        <a:p>
          <a:endParaRPr lang="en-US"/>
        </a:p>
      </dgm:t>
    </dgm:pt>
    <dgm:pt modelId="{8B6FB95B-8B8C-486C-B660-ACD0D78DCDDE}" type="sibTrans" cxnId="{91C64FE2-1911-44EE-BBA7-BEDF0EAD0CFF}">
      <dgm:prSet/>
      <dgm:spPr/>
      <dgm:t>
        <a:bodyPr/>
        <a:lstStyle/>
        <a:p>
          <a:endParaRPr lang="en-US"/>
        </a:p>
      </dgm:t>
    </dgm:pt>
    <dgm:pt modelId="{E0849321-A6D8-405A-999D-4A433BCABADD}">
      <dgm:prSet/>
      <dgm:spPr/>
      <dgm:t>
        <a:bodyPr/>
        <a:lstStyle/>
        <a:p>
          <a:r>
            <a:rPr lang="nl-NL"/>
            <a:t>Besproeien</a:t>
          </a:r>
          <a:endParaRPr lang="en-US"/>
        </a:p>
      </dgm:t>
    </dgm:pt>
    <dgm:pt modelId="{356B9198-0235-4404-8C75-36673FA66D27}" type="parTrans" cxnId="{9D344BA7-9ABB-4551-8107-6D1FB0C8B1D9}">
      <dgm:prSet/>
      <dgm:spPr/>
      <dgm:t>
        <a:bodyPr/>
        <a:lstStyle/>
        <a:p>
          <a:endParaRPr lang="en-US"/>
        </a:p>
      </dgm:t>
    </dgm:pt>
    <dgm:pt modelId="{FF8024D7-455E-484D-A98A-AAA7C9046F58}" type="sibTrans" cxnId="{9D344BA7-9ABB-4551-8107-6D1FB0C8B1D9}">
      <dgm:prSet/>
      <dgm:spPr/>
      <dgm:t>
        <a:bodyPr/>
        <a:lstStyle/>
        <a:p>
          <a:endParaRPr lang="en-US"/>
        </a:p>
      </dgm:t>
    </dgm:pt>
    <dgm:pt modelId="{69993076-046E-4087-AED9-245342EB014E}">
      <dgm:prSet/>
      <dgm:spPr/>
      <dgm:t>
        <a:bodyPr/>
        <a:lstStyle/>
        <a:p>
          <a:r>
            <a:rPr lang="nl-NL"/>
            <a:t>Voeren en verzorgen</a:t>
          </a:r>
          <a:endParaRPr lang="en-US"/>
        </a:p>
      </dgm:t>
    </dgm:pt>
    <dgm:pt modelId="{A6862666-B5B9-47A1-BB05-72E23E920CB7}" type="parTrans" cxnId="{B542DE46-1BC7-48B9-B056-8F514D5FBB6C}">
      <dgm:prSet/>
      <dgm:spPr/>
      <dgm:t>
        <a:bodyPr/>
        <a:lstStyle/>
        <a:p>
          <a:endParaRPr lang="en-US"/>
        </a:p>
      </dgm:t>
    </dgm:pt>
    <dgm:pt modelId="{AB8235AB-6F8C-4C23-A3A9-BC7FBF324FFA}" type="sibTrans" cxnId="{B542DE46-1BC7-48B9-B056-8F514D5FBB6C}">
      <dgm:prSet/>
      <dgm:spPr/>
      <dgm:t>
        <a:bodyPr/>
        <a:lstStyle/>
        <a:p>
          <a:endParaRPr lang="en-US"/>
        </a:p>
      </dgm:t>
    </dgm:pt>
    <dgm:pt modelId="{52504107-05C3-4C3E-BC22-869791F6F225}">
      <dgm:prSet/>
      <dgm:spPr/>
      <dgm:t>
        <a:bodyPr/>
        <a:lstStyle/>
        <a:p>
          <a:r>
            <a:rPr lang="nl-NL"/>
            <a:t>Periodiek</a:t>
          </a:r>
          <a:endParaRPr lang="en-US"/>
        </a:p>
      </dgm:t>
    </dgm:pt>
    <dgm:pt modelId="{29B3E564-FF1E-4F66-8EBF-9AA5F4F01606}" type="parTrans" cxnId="{093975EB-B69B-4645-92E8-9545AE55A359}">
      <dgm:prSet/>
      <dgm:spPr/>
      <dgm:t>
        <a:bodyPr/>
        <a:lstStyle/>
        <a:p>
          <a:endParaRPr lang="en-US"/>
        </a:p>
      </dgm:t>
    </dgm:pt>
    <dgm:pt modelId="{B92A9E26-0A6E-4BB0-8D9B-2F91C7A48941}" type="sibTrans" cxnId="{093975EB-B69B-4645-92E8-9545AE55A359}">
      <dgm:prSet/>
      <dgm:spPr/>
      <dgm:t>
        <a:bodyPr/>
        <a:lstStyle/>
        <a:p>
          <a:endParaRPr lang="en-US"/>
        </a:p>
      </dgm:t>
    </dgm:pt>
    <dgm:pt modelId="{0D56BBFE-F2C4-424D-A59B-0C2028FC22EC}">
      <dgm:prSet/>
      <dgm:spPr/>
      <dgm:t>
        <a:bodyPr/>
        <a:lstStyle/>
        <a:p>
          <a:r>
            <a:rPr lang="nl-NL"/>
            <a:t>Reinigen en desinfecteren </a:t>
          </a:r>
          <a:endParaRPr lang="en-US"/>
        </a:p>
      </dgm:t>
    </dgm:pt>
    <dgm:pt modelId="{038EE8C8-714B-444A-892E-D01F2B6A806A}" type="parTrans" cxnId="{224C0A19-0A8D-42E4-AE62-17D94C149E1C}">
      <dgm:prSet/>
      <dgm:spPr/>
      <dgm:t>
        <a:bodyPr/>
        <a:lstStyle/>
        <a:p>
          <a:endParaRPr lang="en-US"/>
        </a:p>
      </dgm:t>
    </dgm:pt>
    <dgm:pt modelId="{EBE37B9A-1E0D-42E9-BEBD-42A902DBA21E}" type="sibTrans" cxnId="{224C0A19-0A8D-42E4-AE62-17D94C149E1C}">
      <dgm:prSet/>
      <dgm:spPr/>
      <dgm:t>
        <a:bodyPr/>
        <a:lstStyle/>
        <a:p>
          <a:endParaRPr lang="en-US"/>
        </a:p>
      </dgm:t>
    </dgm:pt>
    <dgm:pt modelId="{C859A6B1-7449-4100-8142-15191D378DFE}" type="pres">
      <dgm:prSet presAssocID="{1D8D6620-A195-48A6-82DC-BEFEB2B26F6F}" presName="root" presStyleCnt="0">
        <dgm:presLayoutVars>
          <dgm:dir/>
          <dgm:resizeHandles val="exact"/>
        </dgm:presLayoutVars>
      </dgm:prSet>
      <dgm:spPr/>
    </dgm:pt>
    <dgm:pt modelId="{32D669CD-3DC6-42D6-A3CB-0A32D3C24DB4}" type="pres">
      <dgm:prSet presAssocID="{FCDC9ACE-1D13-460B-8E2D-D72D88378835}" presName="compNode" presStyleCnt="0"/>
      <dgm:spPr/>
    </dgm:pt>
    <dgm:pt modelId="{FF8028A4-7B94-495B-861D-EB57A5DF95C1}" type="pres">
      <dgm:prSet presAssocID="{FCDC9ACE-1D13-460B-8E2D-D72D88378835}" presName="bgRect" presStyleLbl="bgShp" presStyleIdx="0" presStyleCnt="2"/>
      <dgm:spPr/>
    </dgm:pt>
    <dgm:pt modelId="{70C629EB-1EFB-4426-8B45-60A5DE561EA4}" type="pres">
      <dgm:prSet presAssocID="{FCDC9ACE-1D13-460B-8E2D-D72D88378835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ork and knife"/>
        </a:ext>
      </dgm:extLst>
    </dgm:pt>
    <dgm:pt modelId="{9CD28C23-62ED-47AB-93A6-E23C45B4FF90}" type="pres">
      <dgm:prSet presAssocID="{FCDC9ACE-1D13-460B-8E2D-D72D88378835}" presName="spaceRect" presStyleCnt="0"/>
      <dgm:spPr/>
    </dgm:pt>
    <dgm:pt modelId="{E435B6A4-901A-429B-A5C9-60FDEB480606}" type="pres">
      <dgm:prSet presAssocID="{FCDC9ACE-1D13-460B-8E2D-D72D88378835}" presName="parTx" presStyleLbl="revTx" presStyleIdx="0" presStyleCnt="4">
        <dgm:presLayoutVars>
          <dgm:chMax val="0"/>
          <dgm:chPref val="0"/>
        </dgm:presLayoutVars>
      </dgm:prSet>
      <dgm:spPr/>
    </dgm:pt>
    <dgm:pt modelId="{7D6BCF6A-DEDC-429F-A819-F5ECB7489FAB}" type="pres">
      <dgm:prSet presAssocID="{FCDC9ACE-1D13-460B-8E2D-D72D88378835}" presName="desTx" presStyleLbl="revTx" presStyleIdx="1" presStyleCnt="4">
        <dgm:presLayoutVars/>
      </dgm:prSet>
      <dgm:spPr/>
    </dgm:pt>
    <dgm:pt modelId="{D3184BA7-6DC5-42F8-A461-42EC2D59BC21}" type="pres">
      <dgm:prSet presAssocID="{8B6FB95B-8B8C-486C-B660-ACD0D78DCDDE}" presName="sibTrans" presStyleCnt="0"/>
      <dgm:spPr/>
    </dgm:pt>
    <dgm:pt modelId="{D9A67A89-1E92-4D99-8E43-DBF30F843F91}" type="pres">
      <dgm:prSet presAssocID="{52504107-05C3-4C3E-BC22-869791F6F225}" presName="compNode" presStyleCnt="0"/>
      <dgm:spPr/>
    </dgm:pt>
    <dgm:pt modelId="{68EBD23C-9DAD-4FFB-8E39-054DDEC50AE5}" type="pres">
      <dgm:prSet presAssocID="{52504107-05C3-4C3E-BC22-869791F6F225}" presName="bgRect" presStyleLbl="bgShp" presStyleIdx="1" presStyleCnt="2"/>
      <dgm:spPr/>
    </dgm:pt>
    <dgm:pt modelId="{10FA575E-0C7A-47FC-B0C7-015C07194282}" type="pres">
      <dgm:prSet presAssocID="{52504107-05C3-4C3E-BC22-869791F6F225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p and bucket"/>
        </a:ext>
      </dgm:extLst>
    </dgm:pt>
    <dgm:pt modelId="{7B5355B4-9384-43C9-92B5-2C0A71B4A5A7}" type="pres">
      <dgm:prSet presAssocID="{52504107-05C3-4C3E-BC22-869791F6F225}" presName="spaceRect" presStyleCnt="0"/>
      <dgm:spPr/>
    </dgm:pt>
    <dgm:pt modelId="{27DEB3F3-1D21-412A-8285-D97B252847B7}" type="pres">
      <dgm:prSet presAssocID="{52504107-05C3-4C3E-BC22-869791F6F225}" presName="parTx" presStyleLbl="revTx" presStyleIdx="2" presStyleCnt="4">
        <dgm:presLayoutVars>
          <dgm:chMax val="0"/>
          <dgm:chPref val="0"/>
        </dgm:presLayoutVars>
      </dgm:prSet>
      <dgm:spPr/>
    </dgm:pt>
    <dgm:pt modelId="{84B663F0-40F1-4B15-A01A-4481ACBB14EB}" type="pres">
      <dgm:prSet presAssocID="{52504107-05C3-4C3E-BC22-869791F6F225}" presName="desTx" presStyleLbl="revTx" presStyleIdx="3" presStyleCnt="4">
        <dgm:presLayoutVars/>
      </dgm:prSet>
      <dgm:spPr/>
    </dgm:pt>
  </dgm:ptLst>
  <dgm:cxnLst>
    <dgm:cxn modelId="{9DE43B00-96B5-42D7-A2D9-DE0A31446959}" type="presOf" srcId="{0D56BBFE-F2C4-424D-A59B-0C2028FC22EC}" destId="{84B663F0-40F1-4B15-A01A-4481ACBB14EB}" srcOrd="0" destOrd="0" presId="urn:microsoft.com/office/officeart/2018/2/layout/IconVerticalSolidList"/>
    <dgm:cxn modelId="{859F120B-0126-4CF9-9FAB-B1073CBCD7E3}" type="presOf" srcId="{52504107-05C3-4C3E-BC22-869791F6F225}" destId="{27DEB3F3-1D21-412A-8285-D97B252847B7}" srcOrd="0" destOrd="0" presId="urn:microsoft.com/office/officeart/2018/2/layout/IconVerticalSolidList"/>
    <dgm:cxn modelId="{81EA7113-8ABB-45F6-BFA2-5FB967FB9249}" type="presOf" srcId="{E0849321-A6D8-405A-999D-4A433BCABADD}" destId="{7D6BCF6A-DEDC-429F-A819-F5ECB7489FAB}" srcOrd="0" destOrd="0" presId="urn:microsoft.com/office/officeart/2018/2/layout/IconVerticalSolidList"/>
    <dgm:cxn modelId="{224C0A19-0A8D-42E4-AE62-17D94C149E1C}" srcId="{52504107-05C3-4C3E-BC22-869791F6F225}" destId="{0D56BBFE-F2C4-424D-A59B-0C2028FC22EC}" srcOrd="0" destOrd="0" parTransId="{038EE8C8-714B-444A-892E-D01F2B6A806A}" sibTransId="{EBE37B9A-1E0D-42E9-BEBD-42A902DBA21E}"/>
    <dgm:cxn modelId="{F24F721D-1F23-43BA-82F1-CBBFE3809347}" type="presOf" srcId="{69993076-046E-4087-AED9-245342EB014E}" destId="{7D6BCF6A-DEDC-429F-A819-F5ECB7489FAB}" srcOrd="0" destOrd="1" presId="urn:microsoft.com/office/officeart/2018/2/layout/IconVerticalSolidList"/>
    <dgm:cxn modelId="{FF83422C-E206-4C88-8C50-813D6A228563}" type="presOf" srcId="{1D8D6620-A195-48A6-82DC-BEFEB2B26F6F}" destId="{C859A6B1-7449-4100-8142-15191D378DFE}" srcOrd="0" destOrd="0" presId="urn:microsoft.com/office/officeart/2018/2/layout/IconVerticalSolidList"/>
    <dgm:cxn modelId="{B542DE46-1BC7-48B9-B056-8F514D5FBB6C}" srcId="{FCDC9ACE-1D13-460B-8E2D-D72D88378835}" destId="{69993076-046E-4087-AED9-245342EB014E}" srcOrd="1" destOrd="0" parTransId="{A6862666-B5B9-47A1-BB05-72E23E920CB7}" sibTransId="{AB8235AB-6F8C-4C23-A3A9-BC7FBF324FFA}"/>
    <dgm:cxn modelId="{9D344BA7-9ABB-4551-8107-6D1FB0C8B1D9}" srcId="{FCDC9ACE-1D13-460B-8E2D-D72D88378835}" destId="{E0849321-A6D8-405A-999D-4A433BCABADD}" srcOrd="0" destOrd="0" parTransId="{356B9198-0235-4404-8C75-36673FA66D27}" sibTransId="{FF8024D7-455E-484D-A98A-AAA7C9046F58}"/>
    <dgm:cxn modelId="{D1C95FCA-7F41-4D32-AFB9-5B3C86E8ED35}" type="presOf" srcId="{FCDC9ACE-1D13-460B-8E2D-D72D88378835}" destId="{E435B6A4-901A-429B-A5C9-60FDEB480606}" srcOrd="0" destOrd="0" presId="urn:microsoft.com/office/officeart/2018/2/layout/IconVerticalSolidList"/>
    <dgm:cxn modelId="{91C64FE2-1911-44EE-BBA7-BEDF0EAD0CFF}" srcId="{1D8D6620-A195-48A6-82DC-BEFEB2B26F6F}" destId="{FCDC9ACE-1D13-460B-8E2D-D72D88378835}" srcOrd="0" destOrd="0" parTransId="{D39EE483-D666-4FD3-B88D-D4A8163B2D6F}" sibTransId="{8B6FB95B-8B8C-486C-B660-ACD0D78DCDDE}"/>
    <dgm:cxn modelId="{093975EB-B69B-4645-92E8-9545AE55A359}" srcId="{1D8D6620-A195-48A6-82DC-BEFEB2B26F6F}" destId="{52504107-05C3-4C3E-BC22-869791F6F225}" srcOrd="1" destOrd="0" parTransId="{29B3E564-FF1E-4F66-8EBF-9AA5F4F01606}" sibTransId="{B92A9E26-0A6E-4BB0-8D9B-2F91C7A48941}"/>
    <dgm:cxn modelId="{9C8DC15C-F888-4DB1-989F-7B11EA6AD74A}" type="presParOf" srcId="{C859A6B1-7449-4100-8142-15191D378DFE}" destId="{32D669CD-3DC6-42D6-A3CB-0A32D3C24DB4}" srcOrd="0" destOrd="0" presId="urn:microsoft.com/office/officeart/2018/2/layout/IconVerticalSolidList"/>
    <dgm:cxn modelId="{BC17A42A-205F-4ACB-B95D-42543F9A731D}" type="presParOf" srcId="{32D669CD-3DC6-42D6-A3CB-0A32D3C24DB4}" destId="{FF8028A4-7B94-495B-861D-EB57A5DF95C1}" srcOrd="0" destOrd="0" presId="urn:microsoft.com/office/officeart/2018/2/layout/IconVerticalSolidList"/>
    <dgm:cxn modelId="{BCD3FF1D-C676-4BDA-85D2-69FFDA299886}" type="presParOf" srcId="{32D669CD-3DC6-42D6-A3CB-0A32D3C24DB4}" destId="{70C629EB-1EFB-4426-8B45-60A5DE561EA4}" srcOrd="1" destOrd="0" presId="urn:microsoft.com/office/officeart/2018/2/layout/IconVerticalSolidList"/>
    <dgm:cxn modelId="{5338222F-82D8-4607-9172-E8CA5E10BF8D}" type="presParOf" srcId="{32D669CD-3DC6-42D6-A3CB-0A32D3C24DB4}" destId="{9CD28C23-62ED-47AB-93A6-E23C45B4FF90}" srcOrd="2" destOrd="0" presId="urn:microsoft.com/office/officeart/2018/2/layout/IconVerticalSolidList"/>
    <dgm:cxn modelId="{522DE92E-2D1A-41A8-BDCC-3AE4FF1DEF97}" type="presParOf" srcId="{32D669CD-3DC6-42D6-A3CB-0A32D3C24DB4}" destId="{E435B6A4-901A-429B-A5C9-60FDEB480606}" srcOrd="3" destOrd="0" presId="urn:microsoft.com/office/officeart/2018/2/layout/IconVerticalSolidList"/>
    <dgm:cxn modelId="{02C61D32-39FD-4415-8C30-23904E42A028}" type="presParOf" srcId="{32D669CD-3DC6-42D6-A3CB-0A32D3C24DB4}" destId="{7D6BCF6A-DEDC-429F-A819-F5ECB7489FAB}" srcOrd="4" destOrd="0" presId="urn:microsoft.com/office/officeart/2018/2/layout/IconVerticalSolidList"/>
    <dgm:cxn modelId="{2586742B-AC0B-4FB8-B256-E4A3A0B6FC0B}" type="presParOf" srcId="{C859A6B1-7449-4100-8142-15191D378DFE}" destId="{D3184BA7-6DC5-42F8-A461-42EC2D59BC21}" srcOrd="1" destOrd="0" presId="urn:microsoft.com/office/officeart/2018/2/layout/IconVerticalSolidList"/>
    <dgm:cxn modelId="{A41D4B3B-3240-48DD-8C14-338228999476}" type="presParOf" srcId="{C859A6B1-7449-4100-8142-15191D378DFE}" destId="{D9A67A89-1E92-4D99-8E43-DBF30F843F91}" srcOrd="2" destOrd="0" presId="urn:microsoft.com/office/officeart/2018/2/layout/IconVerticalSolidList"/>
    <dgm:cxn modelId="{16A40438-B173-459C-BD10-2DB8A7954B38}" type="presParOf" srcId="{D9A67A89-1E92-4D99-8E43-DBF30F843F91}" destId="{68EBD23C-9DAD-4FFB-8E39-054DDEC50AE5}" srcOrd="0" destOrd="0" presId="urn:microsoft.com/office/officeart/2018/2/layout/IconVerticalSolidList"/>
    <dgm:cxn modelId="{0CEAF4BA-7B38-46B5-9B54-C5940E24B172}" type="presParOf" srcId="{D9A67A89-1E92-4D99-8E43-DBF30F843F91}" destId="{10FA575E-0C7A-47FC-B0C7-015C07194282}" srcOrd="1" destOrd="0" presId="urn:microsoft.com/office/officeart/2018/2/layout/IconVerticalSolidList"/>
    <dgm:cxn modelId="{B49DBF04-C9A1-4AE1-B9D8-D753B6A87C40}" type="presParOf" srcId="{D9A67A89-1E92-4D99-8E43-DBF30F843F91}" destId="{7B5355B4-9384-43C9-92B5-2C0A71B4A5A7}" srcOrd="2" destOrd="0" presId="urn:microsoft.com/office/officeart/2018/2/layout/IconVerticalSolidList"/>
    <dgm:cxn modelId="{CB2871DB-092C-483C-8C73-06159E11772B}" type="presParOf" srcId="{D9A67A89-1E92-4D99-8E43-DBF30F843F91}" destId="{27DEB3F3-1D21-412A-8285-D97B252847B7}" srcOrd="3" destOrd="0" presId="urn:microsoft.com/office/officeart/2018/2/layout/IconVerticalSolidList"/>
    <dgm:cxn modelId="{D67D74F8-A70A-4E27-AA37-CC010341F016}" type="presParOf" srcId="{D9A67A89-1E92-4D99-8E43-DBF30F843F91}" destId="{84B663F0-40F1-4B15-A01A-4481ACBB14EB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EA8EFD-3742-4031-A5A3-854E31C262F3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E1AAAC3-EFE2-471B-AC47-FDC91E93296B}">
      <dgm:prSet/>
      <dgm:spPr/>
      <dgm:t>
        <a:bodyPr/>
        <a:lstStyle/>
        <a:p>
          <a:r>
            <a:rPr lang="nl-NL"/>
            <a:t>Reptielen en amfibieën verblijf</a:t>
          </a:r>
          <a:endParaRPr lang="en-US"/>
        </a:p>
      </dgm:t>
    </dgm:pt>
    <dgm:pt modelId="{7C5DAD0B-AD55-4861-96D4-BB9748FCD636}" type="parTrans" cxnId="{8967003C-8A95-4DFB-AB14-210B097A306B}">
      <dgm:prSet/>
      <dgm:spPr/>
      <dgm:t>
        <a:bodyPr/>
        <a:lstStyle/>
        <a:p>
          <a:endParaRPr lang="en-US"/>
        </a:p>
      </dgm:t>
    </dgm:pt>
    <dgm:pt modelId="{01422952-063A-4912-97A5-CD3CB80164A0}" type="sibTrans" cxnId="{8967003C-8A95-4DFB-AB14-210B097A306B}">
      <dgm:prSet/>
      <dgm:spPr/>
      <dgm:t>
        <a:bodyPr/>
        <a:lstStyle/>
        <a:p>
          <a:endParaRPr lang="en-US"/>
        </a:p>
      </dgm:t>
    </dgm:pt>
    <dgm:pt modelId="{11580E46-B527-4D8F-8DAB-84CC5D503660}">
      <dgm:prSet/>
      <dgm:spPr/>
      <dgm:t>
        <a:bodyPr/>
        <a:lstStyle/>
        <a:p>
          <a:r>
            <a:rPr lang="nl-NL"/>
            <a:t>Rekening houden met tempratuur</a:t>
          </a:r>
          <a:endParaRPr lang="en-US"/>
        </a:p>
      </dgm:t>
    </dgm:pt>
    <dgm:pt modelId="{1AFE8BAC-815E-4939-8720-02404D0829E9}" type="parTrans" cxnId="{97AB04D1-88ED-4061-99E3-B4C20B5A5C36}">
      <dgm:prSet/>
      <dgm:spPr/>
      <dgm:t>
        <a:bodyPr/>
        <a:lstStyle/>
        <a:p>
          <a:endParaRPr lang="en-US"/>
        </a:p>
      </dgm:t>
    </dgm:pt>
    <dgm:pt modelId="{5018164A-19AB-4227-B523-1EF8BB1950E7}" type="sibTrans" cxnId="{97AB04D1-88ED-4061-99E3-B4C20B5A5C36}">
      <dgm:prSet/>
      <dgm:spPr/>
      <dgm:t>
        <a:bodyPr/>
        <a:lstStyle/>
        <a:p>
          <a:endParaRPr lang="en-US"/>
        </a:p>
      </dgm:t>
    </dgm:pt>
    <dgm:pt modelId="{908FF499-F130-42FB-944A-B447D6552878}">
      <dgm:prSet/>
      <dgm:spPr/>
      <dgm:t>
        <a:bodyPr/>
        <a:lstStyle/>
        <a:p>
          <a:r>
            <a:rPr lang="nl-NL"/>
            <a:t>Snel werken en vooral in de ochtend</a:t>
          </a:r>
          <a:endParaRPr lang="en-US"/>
        </a:p>
      </dgm:t>
    </dgm:pt>
    <dgm:pt modelId="{BB673375-CA39-4F5A-AF79-BC0DA7AB120B}" type="parTrans" cxnId="{1969A583-A65B-43CB-BD5C-AF801738330E}">
      <dgm:prSet/>
      <dgm:spPr/>
      <dgm:t>
        <a:bodyPr/>
        <a:lstStyle/>
        <a:p>
          <a:endParaRPr lang="en-US"/>
        </a:p>
      </dgm:t>
    </dgm:pt>
    <dgm:pt modelId="{34C2F230-C560-4B44-8823-B48450205666}" type="sibTrans" cxnId="{1969A583-A65B-43CB-BD5C-AF801738330E}">
      <dgm:prSet/>
      <dgm:spPr/>
      <dgm:t>
        <a:bodyPr/>
        <a:lstStyle/>
        <a:p>
          <a:endParaRPr lang="en-US"/>
        </a:p>
      </dgm:t>
    </dgm:pt>
    <dgm:pt modelId="{D01D5A54-90C2-4AFA-BE32-276B920561DD}">
      <dgm:prSet/>
      <dgm:spPr/>
      <dgm:t>
        <a:bodyPr/>
        <a:lstStyle/>
        <a:p>
          <a:r>
            <a:rPr lang="nl-NL"/>
            <a:t>Watergedeelte gefilterd</a:t>
          </a:r>
          <a:endParaRPr lang="en-US"/>
        </a:p>
      </dgm:t>
    </dgm:pt>
    <dgm:pt modelId="{A48B5FE5-7022-4326-9EBF-352A2BEE867F}" type="parTrans" cxnId="{5053F5C2-AC0F-4D7A-B7F2-D68A617086CB}">
      <dgm:prSet/>
      <dgm:spPr/>
      <dgm:t>
        <a:bodyPr/>
        <a:lstStyle/>
        <a:p>
          <a:endParaRPr lang="en-US"/>
        </a:p>
      </dgm:t>
    </dgm:pt>
    <dgm:pt modelId="{F5C10D80-9F5A-4073-AE36-8684C3FEE69B}" type="sibTrans" cxnId="{5053F5C2-AC0F-4D7A-B7F2-D68A617086CB}">
      <dgm:prSet/>
      <dgm:spPr/>
      <dgm:t>
        <a:bodyPr/>
        <a:lstStyle/>
        <a:p>
          <a:endParaRPr lang="en-US"/>
        </a:p>
      </dgm:t>
    </dgm:pt>
    <dgm:pt modelId="{C4065C9A-983D-451D-90F5-41412CCA5C65}">
      <dgm:prSet/>
      <dgm:spPr/>
      <dgm:t>
        <a:bodyPr/>
        <a:lstStyle/>
        <a:p>
          <a:r>
            <a:rPr lang="nl-NL"/>
            <a:t>Reinigen = allesreiniger</a:t>
          </a:r>
          <a:endParaRPr lang="en-US"/>
        </a:p>
      </dgm:t>
    </dgm:pt>
    <dgm:pt modelId="{E32DAAF3-F697-4ABC-A095-27BB1DFB9A27}" type="parTrans" cxnId="{61111FAD-CFE9-4AE2-B5EC-98EFBCC0B700}">
      <dgm:prSet/>
      <dgm:spPr/>
      <dgm:t>
        <a:bodyPr/>
        <a:lstStyle/>
        <a:p>
          <a:endParaRPr lang="en-US"/>
        </a:p>
      </dgm:t>
    </dgm:pt>
    <dgm:pt modelId="{BE8BECBF-4622-43D9-B976-425355ECC4E2}" type="sibTrans" cxnId="{61111FAD-CFE9-4AE2-B5EC-98EFBCC0B700}">
      <dgm:prSet/>
      <dgm:spPr/>
      <dgm:t>
        <a:bodyPr/>
        <a:lstStyle/>
        <a:p>
          <a:endParaRPr lang="en-US"/>
        </a:p>
      </dgm:t>
    </dgm:pt>
    <dgm:pt modelId="{461029D9-F336-41ED-95DC-84E8821CACFE}">
      <dgm:prSet/>
      <dgm:spPr/>
      <dgm:t>
        <a:bodyPr/>
        <a:lstStyle/>
        <a:p>
          <a:r>
            <a:rPr lang="nl-NL"/>
            <a:t>Desinfecteren = alcohol </a:t>
          </a:r>
          <a:endParaRPr lang="en-US"/>
        </a:p>
      </dgm:t>
    </dgm:pt>
    <dgm:pt modelId="{51E57016-A638-4931-A0FE-E0366B864678}" type="parTrans" cxnId="{7047AA46-08AA-4E52-9874-B198D4084260}">
      <dgm:prSet/>
      <dgm:spPr/>
      <dgm:t>
        <a:bodyPr/>
        <a:lstStyle/>
        <a:p>
          <a:endParaRPr lang="en-US"/>
        </a:p>
      </dgm:t>
    </dgm:pt>
    <dgm:pt modelId="{90C92812-AD85-4A33-B02B-5C06B8F6E303}" type="sibTrans" cxnId="{7047AA46-08AA-4E52-9874-B198D4084260}">
      <dgm:prSet/>
      <dgm:spPr/>
      <dgm:t>
        <a:bodyPr/>
        <a:lstStyle/>
        <a:p>
          <a:endParaRPr lang="en-US"/>
        </a:p>
      </dgm:t>
    </dgm:pt>
    <dgm:pt modelId="{8BC2B23F-F41C-45E3-9756-F2F3112E3679}">
      <dgm:prSet/>
      <dgm:spPr/>
      <dgm:t>
        <a:bodyPr/>
        <a:lstStyle/>
        <a:p>
          <a:r>
            <a:rPr lang="nl-NL"/>
            <a:t>Aquaria</a:t>
          </a:r>
          <a:endParaRPr lang="en-US"/>
        </a:p>
      </dgm:t>
    </dgm:pt>
    <dgm:pt modelId="{38080AC7-4D87-4CE6-80C4-A4038ACB16E8}" type="parTrans" cxnId="{A2142DBF-0785-45CC-9D86-8AE1171C4A1C}">
      <dgm:prSet/>
      <dgm:spPr/>
      <dgm:t>
        <a:bodyPr/>
        <a:lstStyle/>
        <a:p>
          <a:endParaRPr lang="en-US"/>
        </a:p>
      </dgm:t>
    </dgm:pt>
    <dgm:pt modelId="{7E58162D-D353-4569-9633-B140FCF40F2D}" type="sibTrans" cxnId="{A2142DBF-0785-45CC-9D86-8AE1171C4A1C}">
      <dgm:prSet/>
      <dgm:spPr/>
      <dgm:t>
        <a:bodyPr/>
        <a:lstStyle/>
        <a:p>
          <a:endParaRPr lang="en-US"/>
        </a:p>
      </dgm:t>
    </dgm:pt>
    <dgm:pt modelId="{99C0FA78-82B1-4826-85EC-73E8FC504F90}">
      <dgm:prSet/>
      <dgm:spPr/>
      <dgm:t>
        <a:bodyPr/>
        <a:lstStyle/>
        <a:p>
          <a:r>
            <a:rPr lang="nl-NL"/>
            <a:t>Waterkwaliteit </a:t>
          </a:r>
          <a:endParaRPr lang="en-US"/>
        </a:p>
      </dgm:t>
    </dgm:pt>
    <dgm:pt modelId="{004DF00C-0B9C-4629-A87E-0C8322583780}" type="parTrans" cxnId="{0271BC00-D367-4CB4-B71F-4BF290D7EB51}">
      <dgm:prSet/>
      <dgm:spPr/>
      <dgm:t>
        <a:bodyPr/>
        <a:lstStyle/>
        <a:p>
          <a:endParaRPr lang="en-US"/>
        </a:p>
      </dgm:t>
    </dgm:pt>
    <dgm:pt modelId="{D37E312D-16E7-40CD-853B-9A4B13273610}" type="sibTrans" cxnId="{0271BC00-D367-4CB4-B71F-4BF290D7EB51}">
      <dgm:prSet/>
      <dgm:spPr/>
      <dgm:t>
        <a:bodyPr/>
        <a:lstStyle/>
        <a:p>
          <a:endParaRPr lang="en-US"/>
        </a:p>
      </dgm:t>
    </dgm:pt>
    <dgm:pt modelId="{5E81A0F0-DBFD-44C6-B19B-DCC61A14F10B}">
      <dgm:prSet/>
      <dgm:spPr/>
      <dgm:t>
        <a:bodyPr/>
        <a:lstStyle/>
        <a:p>
          <a:r>
            <a:rPr lang="nl-NL"/>
            <a:t>Waterfilters schoonmaken</a:t>
          </a:r>
          <a:endParaRPr lang="en-US"/>
        </a:p>
      </dgm:t>
    </dgm:pt>
    <dgm:pt modelId="{6D825E45-85CD-4FE9-9729-5EDBEC2AD49D}" type="parTrans" cxnId="{5FE28970-114D-42EB-9448-E19973609E0A}">
      <dgm:prSet/>
      <dgm:spPr/>
      <dgm:t>
        <a:bodyPr/>
        <a:lstStyle/>
        <a:p>
          <a:endParaRPr lang="en-US"/>
        </a:p>
      </dgm:t>
    </dgm:pt>
    <dgm:pt modelId="{A31ED301-4E2E-4B3C-827A-D657F60CB68E}" type="sibTrans" cxnId="{5FE28970-114D-42EB-9448-E19973609E0A}">
      <dgm:prSet/>
      <dgm:spPr/>
      <dgm:t>
        <a:bodyPr/>
        <a:lstStyle/>
        <a:p>
          <a:endParaRPr lang="en-US"/>
        </a:p>
      </dgm:t>
    </dgm:pt>
    <dgm:pt modelId="{4063CAA3-F2AB-42B5-BB9C-A6AF579612C4}">
      <dgm:prSet/>
      <dgm:spPr/>
      <dgm:t>
        <a:bodyPr/>
        <a:lstStyle/>
        <a:p>
          <a:r>
            <a:rPr lang="nl-NL"/>
            <a:t>Reinigen = allesreiniger</a:t>
          </a:r>
          <a:endParaRPr lang="en-US"/>
        </a:p>
      </dgm:t>
    </dgm:pt>
    <dgm:pt modelId="{E08A602F-F548-439F-AA01-6E34B7367666}" type="parTrans" cxnId="{53FA7E54-0577-4EAA-9BD0-F808BCC62A41}">
      <dgm:prSet/>
      <dgm:spPr/>
      <dgm:t>
        <a:bodyPr/>
        <a:lstStyle/>
        <a:p>
          <a:endParaRPr lang="en-US"/>
        </a:p>
      </dgm:t>
    </dgm:pt>
    <dgm:pt modelId="{6F6D2121-3A6E-48A2-AD95-E3D0FF0985F5}" type="sibTrans" cxnId="{53FA7E54-0577-4EAA-9BD0-F808BCC62A41}">
      <dgm:prSet/>
      <dgm:spPr/>
      <dgm:t>
        <a:bodyPr/>
        <a:lstStyle/>
        <a:p>
          <a:endParaRPr lang="en-US"/>
        </a:p>
      </dgm:t>
    </dgm:pt>
    <dgm:pt modelId="{49DAFFCC-274B-4CC2-B5FE-75CABEF24B82}">
      <dgm:prSet/>
      <dgm:spPr/>
      <dgm:t>
        <a:bodyPr/>
        <a:lstStyle/>
        <a:p>
          <a:r>
            <a:rPr lang="nl-NL"/>
            <a:t>Desinfecteren = Alcohol</a:t>
          </a:r>
          <a:endParaRPr lang="en-US"/>
        </a:p>
      </dgm:t>
    </dgm:pt>
    <dgm:pt modelId="{415E673E-6896-4016-B980-CD7667511EF0}" type="parTrans" cxnId="{4BBCFA53-1D17-4BC8-BFB6-6F561A67C56A}">
      <dgm:prSet/>
      <dgm:spPr/>
      <dgm:t>
        <a:bodyPr/>
        <a:lstStyle/>
        <a:p>
          <a:endParaRPr lang="en-US"/>
        </a:p>
      </dgm:t>
    </dgm:pt>
    <dgm:pt modelId="{E927C23F-6776-4064-80E9-06A6FF509F5F}" type="sibTrans" cxnId="{4BBCFA53-1D17-4BC8-BFB6-6F561A67C56A}">
      <dgm:prSet/>
      <dgm:spPr/>
      <dgm:t>
        <a:bodyPr/>
        <a:lstStyle/>
        <a:p>
          <a:endParaRPr lang="en-US"/>
        </a:p>
      </dgm:t>
    </dgm:pt>
    <dgm:pt modelId="{52A813EB-84DE-4347-887A-FB4B704DA78D}" type="pres">
      <dgm:prSet presAssocID="{48EA8EFD-3742-4031-A5A3-854E31C262F3}" presName="linear" presStyleCnt="0">
        <dgm:presLayoutVars>
          <dgm:dir/>
          <dgm:animLvl val="lvl"/>
          <dgm:resizeHandles val="exact"/>
        </dgm:presLayoutVars>
      </dgm:prSet>
      <dgm:spPr/>
    </dgm:pt>
    <dgm:pt modelId="{A5B2D40D-7D35-42BF-933E-2FCECE337368}" type="pres">
      <dgm:prSet presAssocID="{0E1AAAC3-EFE2-471B-AC47-FDC91E93296B}" presName="parentLin" presStyleCnt="0"/>
      <dgm:spPr/>
    </dgm:pt>
    <dgm:pt modelId="{4808184B-02B6-404F-B6E6-A1B4DD262728}" type="pres">
      <dgm:prSet presAssocID="{0E1AAAC3-EFE2-471B-AC47-FDC91E93296B}" presName="parentLeftMargin" presStyleLbl="node1" presStyleIdx="0" presStyleCnt="2"/>
      <dgm:spPr/>
    </dgm:pt>
    <dgm:pt modelId="{C7A7B285-2B27-47A5-BB27-F59B08A90E83}" type="pres">
      <dgm:prSet presAssocID="{0E1AAAC3-EFE2-471B-AC47-FDC91E93296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7203DE4-50B5-45BB-8934-900C4AC21367}" type="pres">
      <dgm:prSet presAssocID="{0E1AAAC3-EFE2-471B-AC47-FDC91E93296B}" presName="negativeSpace" presStyleCnt="0"/>
      <dgm:spPr/>
    </dgm:pt>
    <dgm:pt modelId="{85B5CADF-A926-4332-819B-5882E5A2F1AA}" type="pres">
      <dgm:prSet presAssocID="{0E1AAAC3-EFE2-471B-AC47-FDC91E93296B}" presName="childText" presStyleLbl="conFgAcc1" presStyleIdx="0" presStyleCnt="2">
        <dgm:presLayoutVars>
          <dgm:bulletEnabled val="1"/>
        </dgm:presLayoutVars>
      </dgm:prSet>
      <dgm:spPr/>
    </dgm:pt>
    <dgm:pt modelId="{648A0838-D8C5-4BD3-B471-61C58BBEB61E}" type="pres">
      <dgm:prSet presAssocID="{01422952-063A-4912-97A5-CD3CB80164A0}" presName="spaceBetweenRectangles" presStyleCnt="0"/>
      <dgm:spPr/>
    </dgm:pt>
    <dgm:pt modelId="{CC5CBE82-BE34-4189-8F2A-A0AFB821AE01}" type="pres">
      <dgm:prSet presAssocID="{8BC2B23F-F41C-45E3-9756-F2F3112E3679}" presName="parentLin" presStyleCnt="0"/>
      <dgm:spPr/>
    </dgm:pt>
    <dgm:pt modelId="{12ACE92F-3013-4544-A7C8-7FE691E37852}" type="pres">
      <dgm:prSet presAssocID="{8BC2B23F-F41C-45E3-9756-F2F3112E3679}" presName="parentLeftMargin" presStyleLbl="node1" presStyleIdx="0" presStyleCnt="2"/>
      <dgm:spPr/>
    </dgm:pt>
    <dgm:pt modelId="{1E75119F-04AA-4EC0-815B-8CAD72F87E22}" type="pres">
      <dgm:prSet presAssocID="{8BC2B23F-F41C-45E3-9756-F2F3112E367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4ACCF569-72C3-4FC8-9EAB-BD7AA00BA0D4}" type="pres">
      <dgm:prSet presAssocID="{8BC2B23F-F41C-45E3-9756-F2F3112E3679}" presName="negativeSpace" presStyleCnt="0"/>
      <dgm:spPr/>
    </dgm:pt>
    <dgm:pt modelId="{D3502DEB-C1E8-4F5B-B323-29CC7BC5B033}" type="pres">
      <dgm:prSet presAssocID="{8BC2B23F-F41C-45E3-9756-F2F3112E367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0271BC00-D367-4CB4-B71F-4BF290D7EB51}" srcId="{8BC2B23F-F41C-45E3-9756-F2F3112E3679}" destId="{99C0FA78-82B1-4826-85EC-73E8FC504F90}" srcOrd="0" destOrd="0" parTransId="{004DF00C-0B9C-4629-A87E-0C8322583780}" sibTransId="{D37E312D-16E7-40CD-853B-9A4B13273610}"/>
    <dgm:cxn modelId="{98F8A505-BB04-464E-95F9-27FEEB1038AA}" type="presOf" srcId="{99C0FA78-82B1-4826-85EC-73E8FC504F90}" destId="{D3502DEB-C1E8-4F5B-B323-29CC7BC5B033}" srcOrd="0" destOrd="0" presId="urn:microsoft.com/office/officeart/2005/8/layout/list1"/>
    <dgm:cxn modelId="{DC6D760C-557B-40A3-A145-852ADE081626}" type="presOf" srcId="{0E1AAAC3-EFE2-471B-AC47-FDC91E93296B}" destId="{C7A7B285-2B27-47A5-BB27-F59B08A90E83}" srcOrd="1" destOrd="0" presId="urn:microsoft.com/office/officeart/2005/8/layout/list1"/>
    <dgm:cxn modelId="{151A853B-8133-4804-9D8C-C7B5623FF266}" type="presOf" srcId="{8BC2B23F-F41C-45E3-9756-F2F3112E3679}" destId="{12ACE92F-3013-4544-A7C8-7FE691E37852}" srcOrd="0" destOrd="0" presId="urn:microsoft.com/office/officeart/2005/8/layout/list1"/>
    <dgm:cxn modelId="{8967003C-8A95-4DFB-AB14-210B097A306B}" srcId="{48EA8EFD-3742-4031-A5A3-854E31C262F3}" destId="{0E1AAAC3-EFE2-471B-AC47-FDC91E93296B}" srcOrd="0" destOrd="0" parTransId="{7C5DAD0B-AD55-4861-96D4-BB9748FCD636}" sibTransId="{01422952-063A-4912-97A5-CD3CB80164A0}"/>
    <dgm:cxn modelId="{7047AA46-08AA-4E52-9874-B198D4084260}" srcId="{0E1AAAC3-EFE2-471B-AC47-FDC91E93296B}" destId="{461029D9-F336-41ED-95DC-84E8821CACFE}" srcOrd="4" destOrd="0" parTransId="{51E57016-A638-4931-A0FE-E0366B864678}" sibTransId="{90C92812-AD85-4A33-B02B-5C06B8F6E303}"/>
    <dgm:cxn modelId="{CF405D67-7D14-4065-9477-237A76DEE9B5}" type="presOf" srcId="{4063CAA3-F2AB-42B5-BB9C-A6AF579612C4}" destId="{D3502DEB-C1E8-4F5B-B323-29CC7BC5B033}" srcOrd="0" destOrd="2" presId="urn:microsoft.com/office/officeart/2005/8/layout/list1"/>
    <dgm:cxn modelId="{1AFEA447-648F-4797-8FA4-4E29FEB9B32F}" type="presOf" srcId="{908FF499-F130-42FB-944A-B447D6552878}" destId="{85B5CADF-A926-4332-819B-5882E5A2F1AA}" srcOrd="0" destOrd="1" presId="urn:microsoft.com/office/officeart/2005/8/layout/list1"/>
    <dgm:cxn modelId="{5FE28970-114D-42EB-9448-E19973609E0A}" srcId="{8BC2B23F-F41C-45E3-9756-F2F3112E3679}" destId="{5E81A0F0-DBFD-44C6-B19B-DCC61A14F10B}" srcOrd="1" destOrd="0" parTransId="{6D825E45-85CD-4FE9-9729-5EDBEC2AD49D}" sibTransId="{A31ED301-4E2E-4B3C-827A-D657F60CB68E}"/>
    <dgm:cxn modelId="{4BBCFA53-1D17-4BC8-BFB6-6F561A67C56A}" srcId="{8BC2B23F-F41C-45E3-9756-F2F3112E3679}" destId="{49DAFFCC-274B-4CC2-B5FE-75CABEF24B82}" srcOrd="3" destOrd="0" parTransId="{415E673E-6896-4016-B980-CD7667511EF0}" sibTransId="{E927C23F-6776-4064-80E9-06A6FF509F5F}"/>
    <dgm:cxn modelId="{53FA7E54-0577-4EAA-9BD0-F808BCC62A41}" srcId="{8BC2B23F-F41C-45E3-9756-F2F3112E3679}" destId="{4063CAA3-F2AB-42B5-BB9C-A6AF579612C4}" srcOrd="2" destOrd="0" parTransId="{E08A602F-F548-439F-AA01-6E34B7367666}" sibTransId="{6F6D2121-3A6E-48A2-AD95-E3D0FF0985F5}"/>
    <dgm:cxn modelId="{1969A583-A65B-43CB-BD5C-AF801738330E}" srcId="{0E1AAAC3-EFE2-471B-AC47-FDC91E93296B}" destId="{908FF499-F130-42FB-944A-B447D6552878}" srcOrd="1" destOrd="0" parTransId="{BB673375-CA39-4F5A-AF79-BC0DA7AB120B}" sibTransId="{34C2F230-C560-4B44-8823-B48450205666}"/>
    <dgm:cxn modelId="{893E1B8B-F316-44AD-B264-6781FE7BA790}" type="presOf" srcId="{8BC2B23F-F41C-45E3-9756-F2F3112E3679}" destId="{1E75119F-04AA-4EC0-815B-8CAD72F87E22}" srcOrd="1" destOrd="0" presId="urn:microsoft.com/office/officeart/2005/8/layout/list1"/>
    <dgm:cxn modelId="{3B21BD9A-C883-44BB-96EA-C1E6208DFE2F}" type="presOf" srcId="{461029D9-F336-41ED-95DC-84E8821CACFE}" destId="{85B5CADF-A926-4332-819B-5882E5A2F1AA}" srcOrd="0" destOrd="4" presId="urn:microsoft.com/office/officeart/2005/8/layout/list1"/>
    <dgm:cxn modelId="{61111FAD-CFE9-4AE2-B5EC-98EFBCC0B700}" srcId="{0E1AAAC3-EFE2-471B-AC47-FDC91E93296B}" destId="{C4065C9A-983D-451D-90F5-41412CCA5C65}" srcOrd="3" destOrd="0" parTransId="{E32DAAF3-F697-4ABC-A095-27BB1DFB9A27}" sibTransId="{BE8BECBF-4622-43D9-B976-425355ECC4E2}"/>
    <dgm:cxn modelId="{BEADBFBA-3116-4C48-A7FA-B04746B70DF7}" type="presOf" srcId="{48EA8EFD-3742-4031-A5A3-854E31C262F3}" destId="{52A813EB-84DE-4347-887A-FB4B704DA78D}" srcOrd="0" destOrd="0" presId="urn:microsoft.com/office/officeart/2005/8/layout/list1"/>
    <dgm:cxn modelId="{929313BF-8739-44FC-988B-5B5040A5DC87}" type="presOf" srcId="{C4065C9A-983D-451D-90F5-41412CCA5C65}" destId="{85B5CADF-A926-4332-819B-5882E5A2F1AA}" srcOrd="0" destOrd="3" presId="urn:microsoft.com/office/officeart/2005/8/layout/list1"/>
    <dgm:cxn modelId="{A2142DBF-0785-45CC-9D86-8AE1171C4A1C}" srcId="{48EA8EFD-3742-4031-A5A3-854E31C262F3}" destId="{8BC2B23F-F41C-45E3-9756-F2F3112E3679}" srcOrd="1" destOrd="0" parTransId="{38080AC7-4D87-4CE6-80C4-A4038ACB16E8}" sibTransId="{7E58162D-D353-4569-9633-B140FCF40F2D}"/>
    <dgm:cxn modelId="{8518B1C2-6233-49DA-B9A6-0D4A99B2CED5}" type="presOf" srcId="{D01D5A54-90C2-4AFA-BE32-276B920561DD}" destId="{85B5CADF-A926-4332-819B-5882E5A2F1AA}" srcOrd="0" destOrd="2" presId="urn:microsoft.com/office/officeart/2005/8/layout/list1"/>
    <dgm:cxn modelId="{5053F5C2-AC0F-4D7A-B7F2-D68A617086CB}" srcId="{0E1AAAC3-EFE2-471B-AC47-FDC91E93296B}" destId="{D01D5A54-90C2-4AFA-BE32-276B920561DD}" srcOrd="2" destOrd="0" parTransId="{A48B5FE5-7022-4326-9EBF-352A2BEE867F}" sibTransId="{F5C10D80-9F5A-4073-AE36-8684C3FEE69B}"/>
    <dgm:cxn modelId="{5204B9C3-6D00-4AAD-B52A-F54D9956C83A}" type="presOf" srcId="{5E81A0F0-DBFD-44C6-B19B-DCC61A14F10B}" destId="{D3502DEB-C1E8-4F5B-B323-29CC7BC5B033}" srcOrd="0" destOrd="1" presId="urn:microsoft.com/office/officeart/2005/8/layout/list1"/>
    <dgm:cxn modelId="{5B6FC0CA-A4C0-4EDF-998A-0379345FE4D1}" type="presOf" srcId="{0E1AAAC3-EFE2-471B-AC47-FDC91E93296B}" destId="{4808184B-02B6-404F-B6E6-A1B4DD262728}" srcOrd="0" destOrd="0" presId="urn:microsoft.com/office/officeart/2005/8/layout/list1"/>
    <dgm:cxn modelId="{97AB04D1-88ED-4061-99E3-B4C20B5A5C36}" srcId="{0E1AAAC3-EFE2-471B-AC47-FDC91E93296B}" destId="{11580E46-B527-4D8F-8DAB-84CC5D503660}" srcOrd="0" destOrd="0" parTransId="{1AFE8BAC-815E-4939-8720-02404D0829E9}" sibTransId="{5018164A-19AB-4227-B523-1EF8BB1950E7}"/>
    <dgm:cxn modelId="{80860FD7-E401-44F1-886D-CAB2AF678A02}" type="presOf" srcId="{49DAFFCC-274B-4CC2-B5FE-75CABEF24B82}" destId="{D3502DEB-C1E8-4F5B-B323-29CC7BC5B033}" srcOrd="0" destOrd="3" presId="urn:microsoft.com/office/officeart/2005/8/layout/list1"/>
    <dgm:cxn modelId="{E21E99F9-E3A4-413F-8326-621EEC9A8747}" type="presOf" srcId="{11580E46-B527-4D8F-8DAB-84CC5D503660}" destId="{85B5CADF-A926-4332-819B-5882E5A2F1AA}" srcOrd="0" destOrd="0" presId="urn:microsoft.com/office/officeart/2005/8/layout/list1"/>
    <dgm:cxn modelId="{FD97899B-2D5B-45BE-AEE9-5AC2CC987EA7}" type="presParOf" srcId="{52A813EB-84DE-4347-887A-FB4B704DA78D}" destId="{A5B2D40D-7D35-42BF-933E-2FCECE337368}" srcOrd="0" destOrd="0" presId="urn:microsoft.com/office/officeart/2005/8/layout/list1"/>
    <dgm:cxn modelId="{482ECDC3-65CD-4BC2-A645-6F7FF4CD2B88}" type="presParOf" srcId="{A5B2D40D-7D35-42BF-933E-2FCECE337368}" destId="{4808184B-02B6-404F-B6E6-A1B4DD262728}" srcOrd="0" destOrd="0" presId="urn:microsoft.com/office/officeart/2005/8/layout/list1"/>
    <dgm:cxn modelId="{B9800999-816C-4CAF-9985-D4DE6E87BA57}" type="presParOf" srcId="{A5B2D40D-7D35-42BF-933E-2FCECE337368}" destId="{C7A7B285-2B27-47A5-BB27-F59B08A90E83}" srcOrd="1" destOrd="0" presId="urn:microsoft.com/office/officeart/2005/8/layout/list1"/>
    <dgm:cxn modelId="{F28C8AC7-5D69-45BC-A0B1-4B936A8F56D6}" type="presParOf" srcId="{52A813EB-84DE-4347-887A-FB4B704DA78D}" destId="{67203DE4-50B5-45BB-8934-900C4AC21367}" srcOrd="1" destOrd="0" presId="urn:microsoft.com/office/officeart/2005/8/layout/list1"/>
    <dgm:cxn modelId="{A2B23399-C187-44D4-8486-D33DB1D03E3B}" type="presParOf" srcId="{52A813EB-84DE-4347-887A-FB4B704DA78D}" destId="{85B5CADF-A926-4332-819B-5882E5A2F1AA}" srcOrd="2" destOrd="0" presId="urn:microsoft.com/office/officeart/2005/8/layout/list1"/>
    <dgm:cxn modelId="{D04D002F-E37F-48AC-950E-66FEB4B13DD7}" type="presParOf" srcId="{52A813EB-84DE-4347-887A-FB4B704DA78D}" destId="{648A0838-D8C5-4BD3-B471-61C58BBEB61E}" srcOrd="3" destOrd="0" presId="urn:microsoft.com/office/officeart/2005/8/layout/list1"/>
    <dgm:cxn modelId="{F18778AF-B9A7-4C02-9815-29AD3E05D56F}" type="presParOf" srcId="{52A813EB-84DE-4347-887A-FB4B704DA78D}" destId="{CC5CBE82-BE34-4189-8F2A-A0AFB821AE01}" srcOrd="4" destOrd="0" presId="urn:microsoft.com/office/officeart/2005/8/layout/list1"/>
    <dgm:cxn modelId="{FF017EE4-CBBF-4605-958B-A3FF965764E9}" type="presParOf" srcId="{CC5CBE82-BE34-4189-8F2A-A0AFB821AE01}" destId="{12ACE92F-3013-4544-A7C8-7FE691E37852}" srcOrd="0" destOrd="0" presId="urn:microsoft.com/office/officeart/2005/8/layout/list1"/>
    <dgm:cxn modelId="{80BEA3E9-A9D8-4E20-8962-CAAC73FA2094}" type="presParOf" srcId="{CC5CBE82-BE34-4189-8F2A-A0AFB821AE01}" destId="{1E75119F-04AA-4EC0-815B-8CAD72F87E22}" srcOrd="1" destOrd="0" presId="urn:microsoft.com/office/officeart/2005/8/layout/list1"/>
    <dgm:cxn modelId="{E2C666CC-1CD6-4480-84F1-266D537082C7}" type="presParOf" srcId="{52A813EB-84DE-4347-887A-FB4B704DA78D}" destId="{4ACCF569-72C3-4FC8-9EAB-BD7AA00BA0D4}" srcOrd="5" destOrd="0" presId="urn:microsoft.com/office/officeart/2005/8/layout/list1"/>
    <dgm:cxn modelId="{53D3004E-96A0-42F4-9352-D7C555EB31CD}" type="presParOf" srcId="{52A813EB-84DE-4347-887A-FB4B704DA78D}" destId="{D3502DEB-C1E8-4F5B-B323-29CC7BC5B033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ED3DDD1-4EA4-4EFE-AFD9-A75C09D4EA2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0E2B388-AF59-4588-87BB-36CD899841A0}">
      <dgm:prSet/>
      <dgm:spPr/>
      <dgm:t>
        <a:bodyPr/>
        <a:lstStyle/>
        <a:p>
          <a:r>
            <a:rPr lang="nl-NL"/>
            <a:t>Zorgen voor niet teveel tempratuurdaling</a:t>
          </a:r>
          <a:endParaRPr lang="en-US"/>
        </a:p>
      </dgm:t>
    </dgm:pt>
    <dgm:pt modelId="{BC0F7282-7756-4CDA-84B3-5369C75D5829}" type="parTrans" cxnId="{31AC214F-9F5D-4503-9EE4-AC575337EEBC}">
      <dgm:prSet/>
      <dgm:spPr/>
      <dgm:t>
        <a:bodyPr/>
        <a:lstStyle/>
        <a:p>
          <a:endParaRPr lang="en-US"/>
        </a:p>
      </dgm:t>
    </dgm:pt>
    <dgm:pt modelId="{D9C947B4-9B8C-4085-986D-04ACA0542BAD}" type="sibTrans" cxnId="{31AC214F-9F5D-4503-9EE4-AC575337EEBC}">
      <dgm:prSet/>
      <dgm:spPr/>
      <dgm:t>
        <a:bodyPr/>
        <a:lstStyle/>
        <a:p>
          <a:endParaRPr lang="en-US"/>
        </a:p>
      </dgm:t>
    </dgm:pt>
    <dgm:pt modelId="{8235B908-EA15-4637-BC6A-141EB8B44EB7}">
      <dgm:prSet/>
      <dgm:spPr/>
      <dgm:t>
        <a:bodyPr/>
        <a:lstStyle/>
        <a:p>
          <a:r>
            <a:rPr lang="nl-NL"/>
            <a:t>Slangen doe je in een linnen zak</a:t>
          </a:r>
          <a:endParaRPr lang="en-US"/>
        </a:p>
      </dgm:t>
    </dgm:pt>
    <dgm:pt modelId="{DF5D2C24-32B6-480B-8548-BD4AAFAFD12A}" type="parTrans" cxnId="{EFE8F0BB-C5C6-4AC0-91F8-BCF49E5E5754}">
      <dgm:prSet/>
      <dgm:spPr/>
      <dgm:t>
        <a:bodyPr/>
        <a:lstStyle/>
        <a:p>
          <a:endParaRPr lang="en-US"/>
        </a:p>
      </dgm:t>
    </dgm:pt>
    <dgm:pt modelId="{14076C01-8139-47EB-958F-95D4A8097F49}" type="sibTrans" cxnId="{EFE8F0BB-C5C6-4AC0-91F8-BCF49E5E5754}">
      <dgm:prSet/>
      <dgm:spPr/>
      <dgm:t>
        <a:bodyPr/>
        <a:lstStyle/>
        <a:p>
          <a:endParaRPr lang="en-US"/>
        </a:p>
      </dgm:t>
    </dgm:pt>
    <dgm:pt modelId="{16F448CD-C8E9-4BBF-AE08-7712B230D64E}">
      <dgm:prSet/>
      <dgm:spPr/>
      <dgm:t>
        <a:bodyPr/>
        <a:lstStyle/>
        <a:p>
          <a:r>
            <a:rPr lang="nl-NL"/>
            <a:t>Amfibieen moeten vochtig blijven, plastic transportbox met natte tisue</a:t>
          </a:r>
          <a:endParaRPr lang="en-US"/>
        </a:p>
      </dgm:t>
    </dgm:pt>
    <dgm:pt modelId="{81A0CEB8-7979-451E-A67D-8CE32DA4C135}" type="parTrans" cxnId="{597A769B-4486-4DB3-BCB7-50FE297924C0}">
      <dgm:prSet/>
      <dgm:spPr/>
      <dgm:t>
        <a:bodyPr/>
        <a:lstStyle/>
        <a:p>
          <a:endParaRPr lang="en-US"/>
        </a:p>
      </dgm:t>
    </dgm:pt>
    <dgm:pt modelId="{BC1BA998-C282-4585-93B4-7AA5EBC0093C}" type="sibTrans" cxnId="{597A769B-4486-4DB3-BCB7-50FE297924C0}">
      <dgm:prSet/>
      <dgm:spPr/>
      <dgm:t>
        <a:bodyPr/>
        <a:lstStyle/>
        <a:p>
          <a:endParaRPr lang="en-US"/>
        </a:p>
      </dgm:t>
    </dgm:pt>
    <dgm:pt modelId="{5DB1F3C7-C9C5-4A2D-B1EF-90DDF24539F4}">
      <dgm:prSet/>
      <dgm:spPr/>
      <dgm:t>
        <a:bodyPr/>
        <a:lstStyle/>
        <a:p>
          <a:r>
            <a:rPr lang="nl-NL"/>
            <a:t>Vissoorten zoals axolotl verplaatsen in aquarium zelf</a:t>
          </a:r>
          <a:endParaRPr lang="en-US"/>
        </a:p>
      </dgm:t>
    </dgm:pt>
    <dgm:pt modelId="{60495D1F-8430-4D5C-84F3-C48FF9A00F36}" type="parTrans" cxnId="{043EE447-4A1D-4152-B4C1-5228CBC282B9}">
      <dgm:prSet/>
      <dgm:spPr/>
      <dgm:t>
        <a:bodyPr/>
        <a:lstStyle/>
        <a:p>
          <a:endParaRPr lang="en-US"/>
        </a:p>
      </dgm:t>
    </dgm:pt>
    <dgm:pt modelId="{1C0C124C-7372-439C-AC38-E6E0C8968910}" type="sibTrans" cxnId="{043EE447-4A1D-4152-B4C1-5228CBC282B9}">
      <dgm:prSet/>
      <dgm:spPr/>
      <dgm:t>
        <a:bodyPr/>
        <a:lstStyle/>
        <a:p>
          <a:endParaRPr lang="en-US"/>
        </a:p>
      </dgm:t>
    </dgm:pt>
    <dgm:pt modelId="{D55382BD-F2FD-44AF-B9FE-6CAA39034A66}" type="pres">
      <dgm:prSet presAssocID="{5ED3DDD1-4EA4-4EFE-AFD9-A75C09D4EA21}" presName="linear" presStyleCnt="0">
        <dgm:presLayoutVars>
          <dgm:animLvl val="lvl"/>
          <dgm:resizeHandles val="exact"/>
        </dgm:presLayoutVars>
      </dgm:prSet>
      <dgm:spPr/>
    </dgm:pt>
    <dgm:pt modelId="{AAAE8150-60EF-4C29-AE0E-DEEBC4FEF4C1}" type="pres">
      <dgm:prSet presAssocID="{70E2B388-AF59-4588-87BB-36CD899841A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8291509-C716-480B-BB97-5F926178AE25}" type="pres">
      <dgm:prSet presAssocID="{D9C947B4-9B8C-4085-986D-04ACA0542BAD}" presName="spacer" presStyleCnt="0"/>
      <dgm:spPr/>
    </dgm:pt>
    <dgm:pt modelId="{C69933C7-07E8-486C-B5E6-28570BFACE97}" type="pres">
      <dgm:prSet presAssocID="{8235B908-EA15-4637-BC6A-141EB8B44EB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8139BAD-3D0B-44C6-9F35-EA890EABA501}" type="pres">
      <dgm:prSet presAssocID="{14076C01-8139-47EB-958F-95D4A8097F49}" presName="spacer" presStyleCnt="0"/>
      <dgm:spPr/>
    </dgm:pt>
    <dgm:pt modelId="{18311FDB-A356-454A-A894-34E352FBA3A2}" type="pres">
      <dgm:prSet presAssocID="{16F448CD-C8E9-4BBF-AE08-7712B230D64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C4FD3FD-EFD4-409B-85E1-AACE944BD134}" type="pres">
      <dgm:prSet presAssocID="{BC1BA998-C282-4585-93B4-7AA5EBC0093C}" presName="spacer" presStyleCnt="0"/>
      <dgm:spPr/>
    </dgm:pt>
    <dgm:pt modelId="{E6DBCC67-E800-4DEA-A0E0-92683464CF75}" type="pres">
      <dgm:prSet presAssocID="{5DB1F3C7-C9C5-4A2D-B1EF-90DDF24539F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DA07904-C2D9-426F-BDB8-A0FF24C240E3}" type="presOf" srcId="{5DB1F3C7-C9C5-4A2D-B1EF-90DDF24539F4}" destId="{E6DBCC67-E800-4DEA-A0E0-92683464CF75}" srcOrd="0" destOrd="0" presId="urn:microsoft.com/office/officeart/2005/8/layout/vList2"/>
    <dgm:cxn modelId="{9004901C-5E12-41FA-927C-7E8746EEE89F}" type="presOf" srcId="{5ED3DDD1-4EA4-4EFE-AFD9-A75C09D4EA21}" destId="{D55382BD-F2FD-44AF-B9FE-6CAA39034A66}" srcOrd="0" destOrd="0" presId="urn:microsoft.com/office/officeart/2005/8/layout/vList2"/>
    <dgm:cxn modelId="{8D643667-2A9C-441F-9227-AD55BCC6543C}" type="presOf" srcId="{16F448CD-C8E9-4BBF-AE08-7712B230D64E}" destId="{18311FDB-A356-454A-A894-34E352FBA3A2}" srcOrd="0" destOrd="0" presId="urn:microsoft.com/office/officeart/2005/8/layout/vList2"/>
    <dgm:cxn modelId="{043EE447-4A1D-4152-B4C1-5228CBC282B9}" srcId="{5ED3DDD1-4EA4-4EFE-AFD9-A75C09D4EA21}" destId="{5DB1F3C7-C9C5-4A2D-B1EF-90DDF24539F4}" srcOrd="3" destOrd="0" parTransId="{60495D1F-8430-4D5C-84F3-C48FF9A00F36}" sibTransId="{1C0C124C-7372-439C-AC38-E6E0C8968910}"/>
    <dgm:cxn modelId="{73B6004F-3781-472A-B0A2-161BED4DB8EA}" type="presOf" srcId="{70E2B388-AF59-4588-87BB-36CD899841A0}" destId="{AAAE8150-60EF-4C29-AE0E-DEEBC4FEF4C1}" srcOrd="0" destOrd="0" presId="urn:microsoft.com/office/officeart/2005/8/layout/vList2"/>
    <dgm:cxn modelId="{31AC214F-9F5D-4503-9EE4-AC575337EEBC}" srcId="{5ED3DDD1-4EA4-4EFE-AFD9-A75C09D4EA21}" destId="{70E2B388-AF59-4588-87BB-36CD899841A0}" srcOrd="0" destOrd="0" parTransId="{BC0F7282-7756-4CDA-84B3-5369C75D5829}" sibTransId="{D9C947B4-9B8C-4085-986D-04ACA0542BAD}"/>
    <dgm:cxn modelId="{2BACA776-E01E-454B-8DA0-8B1CE6B8ABBD}" type="presOf" srcId="{8235B908-EA15-4637-BC6A-141EB8B44EB7}" destId="{C69933C7-07E8-486C-B5E6-28570BFACE97}" srcOrd="0" destOrd="0" presId="urn:microsoft.com/office/officeart/2005/8/layout/vList2"/>
    <dgm:cxn modelId="{597A769B-4486-4DB3-BCB7-50FE297924C0}" srcId="{5ED3DDD1-4EA4-4EFE-AFD9-A75C09D4EA21}" destId="{16F448CD-C8E9-4BBF-AE08-7712B230D64E}" srcOrd="2" destOrd="0" parTransId="{81A0CEB8-7979-451E-A67D-8CE32DA4C135}" sibTransId="{BC1BA998-C282-4585-93B4-7AA5EBC0093C}"/>
    <dgm:cxn modelId="{EFE8F0BB-C5C6-4AC0-91F8-BCF49E5E5754}" srcId="{5ED3DDD1-4EA4-4EFE-AFD9-A75C09D4EA21}" destId="{8235B908-EA15-4637-BC6A-141EB8B44EB7}" srcOrd="1" destOrd="0" parTransId="{DF5D2C24-32B6-480B-8548-BD4AAFAFD12A}" sibTransId="{14076C01-8139-47EB-958F-95D4A8097F49}"/>
    <dgm:cxn modelId="{62B9F776-A366-4AF3-A3EA-A012B1098DEF}" type="presParOf" srcId="{D55382BD-F2FD-44AF-B9FE-6CAA39034A66}" destId="{AAAE8150-60EF-4C29-AE0E-DEEBC4FEF4C1}" srcOrd="0" destOrd="0" presId="urn:microsoft.com/office/officeart/2005/8/layout/vList2"/>
    <dgm:cxn modelId="{18E72DF8-9169-4AF0-BB99-1CE094EAAEF5}" type="presParOf" srcId="{D55382BD-F2FD-44AF-B9FE-6CAA39034A66}" destId="{B8291509-C716-480B-BB97-5F926178AE25}" srcOrd="1" destOrd="0" presId="urn:microsoft.com/office/officeart/2005/8/layout/vList2"/>
    <dgm:cxn modelId="{3A4BF126-680A-4F81-8A73-612CA1F4BE32}" type="presParOf" srcId="{D55382BD-F2FD-44AF-B9FE-6CAA39034A66}" destId="{C69933C7-07E8-486C-B5E6-28570BFACE97}" srcOrd="2" destOrd="0" presId="urn:microsoft.com/office/officeart/2005/8/layout/vList2"/>
    <dgm:cxn modelId="{C9022251-ABC1-4EB3-95FA-B48E20622715}" type="presParOf" srcId="{D55382BD-F2FD-44AF-B9FE-6CAA39034A66}" destId="{68139BAD-3D0B-44C6-9F35-EA890EABA501}" srcOrd="3" destOrd="0" presId="urn:microsoft.com/office/officeart/2005/8/layout/vList2"/>
    <dgm:cxn modelId="{583A3953-4D84-447E-BBFE-17C7C4571D3E}" type="presParOf" srcId="{D55382BD-F2FD-44AF-B9FE-6CAA39034A66}" destId="{18311FDB-A356-454A-A894-34E352FBA3A2}" srcOrd="4" destOrd="0" presId="urn:microsoft.com/office/officeart/2005/8/layout/vList2"/>
    <dgm:cxn modelId="{6D6DA267-1918-49DB-B6BA-8A94A4E9F042}" type="presParOf" srcId="{D55382BD-F2FD-44AF-B9FE-6CAA39034A66}" destId="{7C4FD3FD-EFD4-409B-85E1-AACE944BD134}" srcOrd="5" destOrd="0" presId="urn:microsoft.com/office/officeart/2005/8/layout/vList2"/>
    <dgm:cxn modelId="{1994C12F-5B02-4F6A-B9A0-B6008BC9B638}" type="presParOf" srcId="{D55382BD-F2FD-44AF-B9FE-6CAA39034A66}" destId="{E6DBCC67-E800-4DEA-A0E0-92683464CF7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9AF1622-07A7-4800-A5E0-A4051D97D99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BDC3EB1-A668-4993-9012-5A6AF2B5E5E7}">
      <dgm:prSet/>
      <dgm:spPr/>
      <dgm:t>
        <a:bodyPr/>
        <a:lstStyle/>
        <a:p>
          <a:r>
            <a:rPr lang="nl-NL"/>
            <a:t>Quarantaine </a:t>
          </a:r>
          <a:endParaRPr lang="en-US"/>
        </a:p>
      </dgm:t>
    </dgm:pt>
    <dgm:pt modelId="{C4AC2687-9715-4116-BA3F-CFE5724EC1BD}" type="parTrans" cxnId="{3E0E47B2-0282-41CA-BA5D-0908CA2C8F69}">
      <dgm:prSet/>
      <dgm:spPr/>
      <dgm:t>
        <a:bodyPr/>
        <a:lstStyle/>
        <a:p>
          <a:endParaRPr lang="en-US"/>
        </a:p>
      </dgm:t>
    </dgm:pt>
    <dgm:pt modelId="{2941E45D-E860-464E-8683-6447BD000497}" type="sibTrans" cxnId="{3E0E47B2-0282-41CA-BA5D-0908CA2C8F69}">
      <dgm:prSet/>
      <dgm:spPr/>
      <dgm:t>
        <a:bodyPr/>
        <a:lstStyle/>
        <a:p>
          <a:endParaRPr lang="en-US"/>
        </a:p>
      </dgm:t>
    </dgm:pt>
    <dgm:pt modelId="{05AD8EE6-95D9-47C0-B9FE-AFB2218C0CFA}">
      <dgm:prSet/>
      <dgm:spPr/>
      <dgm:t>
        <a:bodyPr/>
        <a:lstStyle/>
        <a:p>
          <a:r>
            <a:rPr lang="nl-NL"/>
            <a:t>Altijd eerst laten wennen aan nieuw verblijf</a:t>
          </a:r>
          <a:endParaRPr lang="en-US"/>
        </a:p>
      </dgm:t>
    </dgm:pt>
    <dgm:pt modelId="{52D5E23E-6918-454F-A987-DC862C0CA585}" type="parTrans" cxnId="{8B5BA74E-75A3-412B-AF5D-FC126472CD75}">
      <dgm:prSet/>
      <dgm:spPr/>
      <dgm:t>
        <a:bodyPr/>
        <a:lstStyle/>
        <a:p>
          <a:endParaRPr lang="en-US"/>
        </a:p>
      </dgm:t>
    </dgm:pt>
    <dgm:pt modelId="{F512D37D-D786-45AD-B2D6-C2F9D963E07D}" type="sibTrans" cxnId="{8B5BA74E-75A3-412B-AF5D-FC126472CD75}">
      <dgm:prSet/>
      <dgm:spPr/>
      <dgm:t>
        <a:bodyPr/>
        <a:lstStyle/>
        <a:p>
          <a:endParaRPr lang="en-US"/>
        </a:p>
      </dgm:t>
    </dgm:pt>
    <dgm:pt modelId="{D15FEDCA-460B-4722-8CFA-511BC073C4E2}">
      <dgm:prSet/>
      <dgm:spPr/>
      <dgm:t>
        <a:bodyPr/>
        <a:lstStyle/>
        <a:p>
          <a:r>
            <a:rPr lang="nl-NL"/>
            <a:t>Denk aan tempratuurwisselingen</a:t>
          </a:r>
          <a:endParaRPr lang="en-US"/>
        </a:p>
      </dgm:t>
    </dgm:pt>
    <dgm:pt modelId="{AACB7AFA-6F29-419D-A7C0-95BE07D1A54E}" type="parTrans" cxnId="{94E8DE3B-CFFD-4351-B33B-45CA56AC40C4}">
      <dgm:prSet/>
      <dgm:spPr/>
      <dgm:t>
        <a:bodyPr/>
        <a:lstStyle/>
        <a:p>
          <a:endParaRPr lang="en-US"/>
        </a:p>
      </dgm:t>
    </dgm:pt>
    <dgm:pt modelId="{46FFB8C5-7498-4362-8113-009E07486C0F}" type="sibTrans" cxnId="{94E8DE3B-CFFD-4351-B33B-45CA56AC40C4}">
      <dgm:prSet/>
      <dgm:spPr/>
      <dgm:t>
        <a:bodyPr/>
        <a:lstStyle/>
        <a:p>
          <a:endParaRPr lang="en-US"/>
        </a:p>
      </dgm:t>
    </dgm:pt>
    <dgm:pt modelId="{C6E8D7FD-B244-4B8C-BD3D-3E0789E7C957}" type="pres">
      <dgm:prSet presAssocID="{19AF1622-07A7-4800-A5E0-A4051D97D998}" presName="linear" presStyleCnt="0">
        <dgm:presLayoutVars>
          <dgm:animLvl val="lvl"/>
          <dgm:resizeHandles val="exact"/>
        </dgm:presLayoutVars>
      </dgm:prSet>
      <dgm:spPr/>
    </dgm:pt>
    <dgm:pt modelId="{BD778F9D-F681-4E67-BD83-3240230124CB}" type="pres">
      <dgm:prSet presAssocID="{3BDC3EB1-A668-4993-9012-5A6AF2B5E5E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A551203-79C1-41E5-9E89-0D0E2CAEB120}" type="pres">
      <dgm:prSet presAssocID="{2941E45D-E860-464E-8683-6447BD000497}" presName="spacer" presStyleCnt="0"/>
      <dgm:spPr/>
    </dgm:pt>
    <dgm:pt modelId="{EDBC8CFD-D5E1-4E03-A12F-BBDCBFB482C0}" type="pres">
      <dgm:prSet presAssocID="{05AD8EE6-95D9-47C0-B9FE-AFB2218C0CF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34D9C02-8448-4E91-B63E-F3C886F0E215}" type="pres">
      <dgm:prSet presAssocID="{F512D37D-D786-45AD-B2D6-C2F9D963E07D}" presName="spacer" presStyleCnt="0"/>
      <dgm:spPr/>
    </dgm:pt>
    <dgm:pt modelId="{BDDEB9FA-C389-488E-8E54-1F71236C6A86}" type="pres">
      <dgm:prSet presAssocID="{D15FEDCA-460B-4722-8CFA-511BC073C4E2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D0FC42B-8A05-45E1-9617-D088381066EB}" type="presOf" srcId="{05AD8EE6-95D9-47C0-B9FE-AFB2218C0CFA}" destId="{EDBC8CFD-D5E1-4E03-A12F-BBDCBFB482C0}" srcOrd="0" destOrd="0" presId="urn:microsoft.com/office/officeart/2005/8/layout/vList2"/>
    <dgm:cxn modelId="{94E8DE3B-CFFD-4351-B33B-45CA56AC40C4}" srcId="{19AF1622-07A7-4800-A5E0-A4051D97D998}" destId="{D15FEDCA-460B-4722-8CFA-511BC073C4E2}" srcOrd="2" destOrd="0" parTransId="{AACB7AFA-6F29-419D-A7C0-95BE07D1A54E}" sibTransId="{46FFB8C5-7498-4362-8113-009E07486C0F}"/>
    <dgm:cxn modelId="{9775D65F-F9E2-48D1-AA5D-5D4B1819A902}" type="presOf" srcId="{3BDC3EB1-A668-4993-9012-5A6AF2B5E5E7}" destId="{BD778F9D-F681-4E67-BD83-3240230124CB}" srcOrd="0" destOrd="0" presId="urn:microsoft.com/office/officeart/2005/8/layout/vList2"/>
    <dgm:cxn modelId="{8B5BA74E-75A3-412B-AF5D-FC126472CD75}" srcId="{19AF1622-07A7-4800-A5E0-A4051D97D998}" destId="{05AD8EE6-95D9-47C0-B9FE-AFB2218C0CFA}" srcOrd="1" destOrd="0" parTransId="{52D5E23E-6918-454F-A987-DC862C0CA585}" sibTransId="{F512D37D-D786-45AD-B2D6-C2F9D963E07D}"/>
    <dgm:cxn modelId="{2ADCDB75-2274-4B6F-9BA8-05416FDFED71}" type="presOf" srcId="{19AF1622-07A7-4800-A5E0-A4051D97D998}" destId="{C6E8D7FD-B244-4B8C-BD3D-3E0789E7C957}" srcOrd="0" destOrd="0" presId="urn:microsoft.com/office/officeart/2005/8/layout/vList2"/>
    <dgm:cxn modelId="{6DD3D7B0-97D6-408C-9B8B-68A001C2BBFE}" type="presOf" srcId="{D15FEDCA-460B-4722-8CFA-511BC073C4E2}" destId="{BDDEB9FA-C389-488E-8E54-1F71236C6A86}" srcOrd="0" destOrd="0" presId="urn:microsoft.com/office/officeart/2005/8/layout/vList2"/>
    <dgm:cxn modelId="{3E0E47B2-0282-41CA-BA5D-0908CA2C8F69}" srcId="{19AF1622-07A7-4800-A5E0-A4051D97D998}" destId="{3BDC3EB1-A668-4993-9012-5A6AF2B5E5E7}" srcOrd="0" destOrd="0" parTransId="{C4AC2687-9715-4116-BA3F-CFE5724EC1BD}" sibTransId="{2941E45D-E860-464E-8683-6447BD000497}"/>
    <dgm:cxn modelId="{E75696BD-D98B-41F9-8509-680C1AA8415A}" type="presParOf" srcId="{C6E8D7FD-B244-4B8C-BD3D-3E0789E7C957}" destId="{BD778F9D-F681-4E67-BD83-3240230124CB}" srcOrd="0" destOrd="0" presId="urn:microsoft.com/office/officeart/2005/8/layout/vList2"/>
    <dgm:cxn modelId="{EC8944D4-45D4-4F21-8BE1-9165AFAD3DFA}" type="presParOf" srcId="{C6E8D7FD-B244-4B8C-BD3D-3E0789E7C957}" destId="{5A551203-79C1-41E5-9E89-0D0E2CAEB120}" srcOrd="1" destOrd="0" presId="urn:microsoft.com/office/officeart/2005/8/layout/vList2"/>
    <dgm:cxn modelId="{15C8EB66-66F8-4B6A-A158-27918955BA3F}" type="presParOf" srcId="{C6E8D7FD-B244-4B8C-BD3D-3E0789E7C957}" destId="{EDBC8CFD-D5E1-4E03-A12F-BBDCBFB482C0}" srcOrd="2" destOrd="0" presId="urn:microsoft.com/office/officeart/2005/8/layout/vList2"/>
    <dgm:cxn modelId="{E38FE857-144F-414C-87BA-462F849EDEA5}" type="presParOf" srcId="{C6E8D7FD-B244-4B8C-BD3D-3E0789E7C957}" destId="{C34D9C02-8448-4E91-B63E-F3C886F0E215}" srcOrd="3" destOrd="0" presId="urn:microsoft.com/office/officeart/2005/8/layout/vList2"/>
    <dgm:cxn modelId="{A87E74B3-68A8-47E0-82DF-C7A41CB94D23}" type="presParOf" srcId="{C6E8D7FD-B244-4B8C-BD3D-3E0789E7C957}" destId="{BDDEB9FA-C389-488E-8E54-1F71236C6A8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885FAC-F8B8-4FB2-B92E-26975675819E}">
      <dsp:nvSpPr>
        <dsp:cNvPr id="0" name=""/>
        <dsp:cNvSpPr/>
      </dsp:nvSpPr>
      <dsp:spPr>
        <a:xfrm>
          <a:off x="0" y="115757"/>
          <a:ext cx="6525661" cy="4317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/>
            <a:t>Leerdoelen</a:t>
          </a:r>
          <a:endParaRPr lang="en-US" sz="1800" kern="1200"/>
        </a:p>
      </dsp:txBody>
      <dsp:txXfrm>
        <a:off x="21075" y="136832"/>
        <a:ext cx="6483511" cy="389580"/>
      </dsp:txXfrm>
    </dsp:sp>
    <dsp:sp modelId="{60021FE2-36B2-4813-B956-B00F6003DE98}">
      <dsp:nvSpPr>
        <dsp:cNvPr id="0" name=""/>
        <dsp:cNvSpPr/>
      </dsp:nvSpPr>
      <dsp:spPr>
        <a:xfrm>
          <a:off x="0" y="599327"/>
          <a:ext cx="6525661" cy="431730"/>
        </a:xfrm>
        <a:prstGeom prst="roundRect">
          <a:avLst/>
        </a:prstGeom>
        <a:solidFill>
          <a:schemeClr val="accent2">
            <a:hueOff val="-186873"/>
            <a:satOff val="-52"/>
            <a:lumOff val="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/>
            <a:t>Inrichting huisvesting</a:t>
          </a:r>
          <a:endParaRPr lang="en-US" sz="1800" kern="1200"/>
        </a:p>
      </dsp:txBody>
      <dsp:txXfrm>
        <a:off x="21075" y="620402"/>
        <a:ext cx="6483511" cy="389580"/>
      </dsp:txXfrm>
    </dsp:sp>
    <dsp:sp modelId="{9060312D-A1A3-4349-AE45-BF76E1E417C5}">
      <dsp:nvSpPr>
        <dsp:cNvPr id="0" name=""/>
        <dsp:cNvSpPr/>
      </dsp:nvSpPr>
      <dsp:spPr>
        <a:xfrm>
          <a:off x="0" y="1082897"/>
          <a:ext cx="6525661" cy="431730"/>
        </a:xfrm>
        <a:prstGeom prst="roundRect">
          <a:avLst/>
        </a:prstGeom>
        <a:solidFill>
          <a:schemeClr val="accent2">
            <a:hueOff val="-373745"/>
            <a:satOff val="-105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/>
            <a:t>Klimaat</a:t>
          </a:r>
          <a:endParaRPr lang="en-US" sz="1800" kern="1200"/>
        </a:p>
      </dsp:txBody>
      <dsp:txXfrm>
        <a:off x="21075" y="1103972"/>
        <a:ext cx="6483511" cy="389580"/>
      </dsp:txXfrm>
    </dsp:sp>
    <dsp:sp modelId="{6C1D4435-E53B-40F0-8553-DAA6EDF68BEF}">
      <dsp:nvSpPr>
        <dsp:cNvPr id="0" name=""/>
        <dsp:cNvSpPr/>
      </dsp:nvSpPr>
      <dsp:spPr>
        <a:xfrm>
          <a:off x="0" y="1566467"/>
          <a:ext cx="6525661" cy="431730"/>
        </a:xfrm>
        <a:prstGeom prst="roundRect">
          <a:avLst/>
        </a:prstGeom>
        <a:solidFill>
          <a:schemeClr val="accent2">
            <a:hueOff val="-560618"/>
            <a:satOff val="-157"/>
            <a:lumOff val="264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/>
            <a:t>Dagelijkse en periodieke verzorging</a:t>
          </a:r>
          <a:endParaRPr lang="en-US" sz="1800" kern="1200"/>
        </a:p>
      </dsp:txBody>
      <dsp:txXfrm>
        <a:off x="21075" y="1587542"/>
        <a:ext cx="6483511" cy="389580"/>
      </dsp:txXfrm>
    </dsp:sp>
    <dsp:sp modelId="{048F0FAE-35D4-43F6-A27A-EEFE154ACA6B}">
      <dsp:nvSpPr>
        <dsp:cNvPr id="0" name=""/>
        <dsp:cNvSpPr/>
      </dsp:nvSpPr>
      <dsp:spPr>
        <a:xfrm>
          <a:off x="0" y="2050037"/>
          <a:ext cx="6525661" cy="431730"/>
        </a:xfrm>
        <a:prstGeom prst="roundRect">
          <a:avLst/>
        </a:prstGeom>
        <a:solidFill>
          <a:schemeClr val="accent2">
            <a:hueOff val="-747491"/>
            <a:satOff val="-209"/>
            <a:lumOff val="35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/>
            <a:t>Welke reinigingsmiddelen gebruik je juist wel en welke niet</a:t>
          </a:r>
          <a:endParaRPr lang="en-US" sz="1800" kern="1200"/>
        </a:p>
      </dsp:txBody>
      <dsp:txXfrm>
        <a:off x="21075" y="2071112"/>
        <a:ext cx="6483511" cy="389580"/>
      </dsp:txXfrm>
    </dsp:sp>
    <dsp:sp modelId="{0D16326F-D4D5-49EF-B343-E5DFAC0F7E01}">
      <dsp:nvSpPr>
        <dsp:cNvPr id="0" name=""/>
        <dsp:cNvSpPr/>
      </dsp:nvSpPr>
      <dsp:spPr>
        <a:xfrm>
          <a:off x="0" y="2533607"/>
          <a:ext cx="6525661" cy="431730"/>
        </a:xfrm>
        <a:prstGeom prst="roundRect">
          <a:avLst/>
        </a:prstGeom>
        <a:solidFill>
          <a:schemeClr val="accent2">
            <a:hueOff val="-934363"/>
            <a:satOff val="-261"/>
            <a:lumOff val="441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/>
            <a:t>Hoe dier te verplaatsen/transporten</a:t>
          </a:r>
          <a:endParaRPr lang="en-US" sz="1800" kern="1200"/>
        </a:p>
      </dsp:txBody>
      <dsp:txXfrm>
        <a:off x="21075" y="2554682"/>
        <a:ext cx="6483511" cy="389580"/>
      </dsp:txXfrm>
    </dsp:sp>
    <dsp:sp modelId="{EB876B49-4508-4C8C-B357-49FF565DFDDB}">
      <dsp:nvSpPr>
        <dsp:cNvPr id="0" name=""/>
        <dsp:cNvSpPr/>
      </dsp:nvSpPr>
      <dsp:spPr>
        <a:xfrm>
          <a:off x="0" y="3017177"/>
          <a:ext cx="6525661" cy="431730"/>
        </a:xfrm>
        <a:prstGeom prst="roundRect">
          <a:avLst/>
        </a:prstGeom>
        <a:solidFill>
          <a:schemeClr val="accent2">
            <a:hueOff val="-1121236"/>
            <a:satOff val="-314"/>
            <a:lumOff val="5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/>
            <a:t>Hoe te hanteren</a:t>
          </a:r>
          <a:endParaRPr lang="en-US" sz="1800" kern="1200"/>
        </a:p>
      </dsp:txBody>
      <dsp:txXfrm>
        <a:off x="21075" y="3038252"/>
        <a:ext cx="6483511" cy="389580"/>
      </dsp:txXfrm>
    </dsp:sp>
    <dsp:sp modelId="{88CB0936-787E-469F-A6C1-BA1D0DCA81B9}">
      <dsp:nvSpPr>
        <dsp:cNvPr id="0" name=""/>
        <dsp:cNvSpPr/>
      </dsp:nvSpPr>
      <dsp:spPr>
        <a:xfrm>
          <a:off x="0" y="3500747"/>
          <a:ext cx="6525661" cy="431730"/>
        </a:xfrm>
        <a:prstGeom prst="roundRect">
          <a:avLst/>
        </a:prstGeom>
        <a:solidFill>
          <a:schemeClr val="accent2">
            <a:hueOff val="-1308108"/>
            <a:satOff val="-366"/>
            <a:lumOff val="61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/>
            <a:t>Wat bij een nieuwe soort invoeren?</a:t>
          </a:r>
          <a:endParaRPr lang="en-US" sz="1800" kern="1200"/>
        </a:p>
      </dsp:txBody>
      <dsp:txXfrm>
        <a:off x="21075" y="3521822"/>
        <a:ext cx="6483511" cy="389580"/>
      </dsp:txXfrm>
    </dsp:sp>
    <dsp:sp modelId="{8D406898-B90D-4B87-B78A-841393E54108}">
      <dsp:nvSpPr>
        <dsp:cNvPr id="0" name=""/>
        <dsp:cNvSpPr/>
      </dsp:nvSpPr>
      <dsp:spPr>
        <a:xfrm>
          <a:off x="0" y="3984317"/>
          <a:ext cx="6525661" cy="431730"/>
        </a:xfrm>
        <a:prstGeom prst="roundRect">
          <a:avLst/>
        </a:prstGeom>
        <a:solidFill>
          <a:schemeClr val="accent2">
            <a:hueOff val="-1494981"/>
            <a:satOff val="-418"/>
            <a:lumOff val="7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/>
            <a:t>Wat te leren voor de toets?</a:t>
          </a:r>
          <a:endParaRPr lang="en-US" sz="1800" kern="1200"/>
        </a:p>
      </dsp:txBody>
      <dsp:txXfrm>
        <a:off x="21075" y="4005392"/>
        <a:ext cx="6483511" cy="3895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8028A4-7B94-495B-861D-EB57A5DF95C1}">
      <dsp:nvSpPr>
        <dsp:cNvPr id="0" name=""/>
        <dsp:cNvSpPr/>
      </dsp:nvSpPr>
      <dsp:spPr>
        <a:xfrm>
          <a:off x="0" y="592476"/>
          <a:ext cx="10722902" cy="109380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C629EB-1EFB-4426-8B45-60A5DE561EA4}">
      <dsp:nvSpPr>
        <dsp:cNvPr id="0" name=""/>
        <dsp:cNvSpPr/>
      </dsp:nvSpPr>
      <dsp:spPr>
        <a:xfrm>
          <a:off x="330875" y="838582"/>
          <a:ext cx="601591" cy="6015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35B6A4-901A-429B-A5C9-60FDEB480606}">
      <dsp:nvSpPr>
        <dsp:cNvPr id="0" name=""/>
        <dsp:cNvSpPr/>
      </dsp:nvSpPr>
      <dsp:spPr>
        <a:xfrm>
          <a:off x="1263342" y="592476"/>
          <a:ext cx="4825305" cy="10938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761" tIns="115761" rIns="115761" bIns="11576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/>
            <a:t>Dagelijks</a:t>
          </a:r>
          <a:endParaRPr lang="en-US" sz="2500" kern="1200"/>
        </a:p>
      </dsp:txBody>
      <dsp:txXfrm>
        <a:off x="1263342" y="592476"/>
        <a:ext cx="4825305" cy="1093803"/>
      </dsp:txXfrm>
    </dsp:sp>
    <dsp:sp modelId="{7D6BCF6A-DEDC-429F-A819-F5ECB7489FAB}">
      <dsp:nvSpPr>
        <dsp:cNvPr id="0" name=""/>
        <dsp:cNvSpPr/>
      </dsp:nvSpPr>
      <dsp:spPr>
        <a:xfrm>
          <a:off x="6088648" y="592476"/>
          <a:ext cx="4634253" cy="10938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761" tIns="115761" rIns="115761" bIns="11576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/>
            <a:t>Besproeien</a:t>
          </a:r>
          <a:endParaRPr lang="en-US" sz="1800" kern="120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/>
            <a:t>Voeren en verzorgen</a:t>
          </a:r>
          <a:endParaRPr lang="en-US" sz="1800" kern="1200"/>
        </a:p>
      </dsp:txBody>
      <dsp:txXfrm>
        <a:off x="6088648" y="592476"/>
        <a:ext cx="4634253" cy="1093803"/>
      </dsp:txXfrm>
    </dsp:sp>
    <dsp:sp modelId="{68EBD23C-9DAD-4FFB-8E39-054DDEC50AE5}">
      <dsp:nvSpPr>
        <dsp:cNvPr id="0" name=""/>
        <dsp:cNvSpPr/>
      </dsp:nvSpPr>
      <dsp:spPr>
        <a:xfrm>
          <a:off x="0" y="1959730"/>
          <a:ext cx="10722902" cy="109380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FA575E-0C7A-47FC-B0C7-015C07194282}">
      <dsp:nvSpPr>
        <dsp:cNvPr id="0" name=""/>
        <dsp:cNvSpPr/>
      </dsp:nvSpPr>
      <dsp:spPr>
        <a:xfrm>
          <a:off x="330875" y="2205836"/>
          <a:ext cx="601591" cy="6015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DEB3F3-1D21-412A-8285-D97B252847B7}">
      <dsp:nvSpPr>
        <dsp:cNvPr id="0" name=""/>
        <dsp:cNvSpPr/>
      </dsp:nvSpPr>
      <dsp:spPr>
        <a:xfrm>
          <a:off x="1263342" y="1959730"/>
          <a:ext cx="4825305" cy="10938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761" tIns="115761" rIns="115761" bIns="11576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/>
            <a:t>Periodiek</a:t>
          </a:r>
          <a:endParaRPr lang="en-US" sz="2500" kern="1200"/>
        </a:p>
      </dsp:txBody>
      <dsp:txXfrm>
        <a:off x="1263342" y="1959730"/>
        <a:ext cx="4825305" cy="1093803"/>
      </dsp:txXfrm>
    </dsp:sp>
    <dsp:sp modelId="{84B663F0-40F1-4B15-A01A-4481ACBB14EB}">
      <dsp:nvSpPr>
        <dsp:cNvPr id="0" name=""/>
        <dsp:cNvSpPr/>
      </dsp:nvSpPr>
      <dsp:spPr>
        <a:xfrm>
          <a:off x="6088648" y="1959730"/>
          <a:ext cx="4634253" cy="10938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761" tIns="115761" rIns="115761" bIns="11576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/>
            <a:t>Reinigen en desinfecteren </a:t>
          </a:r>
          <a:endParaRPr lang="en-US" sz="1800" kern="1200"/>
        </a:p>
      </dsp:txBody>
      <dsp:txXfrm>
        <a:off x="6088648" y="1959730"/>
        <a:ext cx="4634253" cy="10938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B5CADF-A926-4332-819B-5882E5A2F1AA}">
      <dsp:nvSpPr>
        <dsp:cNvPr id="0" name=""/>
        <dsp:cNvSpPr/>
      </dsp:nvSpPr>
      <dsp:spPr>
        <a:xfrm>
          <a:off x="0" y="320019"/>
          <a:ext cx="11049000" cy="171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525" tIns="333248" rIns="857525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600" kern="1200"/>
            <a:t>Rekening houden met tempratuur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600" kern="1200"/>
            <a:t>Snel werken en vooral in de ochtend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600" kern="1200"/>
            <a:t>Watergedeelte gefilterd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600" kern="1200"/>
            <a:t>Reinigen = allesreiniger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600" kern="1200"/>
            <a:t>Desinfecteren = alcohol </a:t>
          </a:r>
          <a:endParaRPr lang="en-US" sz="1600" kern="1200"/>
        </a:p>
      </dsp:txBody>
      <dsp:txXfrm>
        <a:off x="0" y="320019"/>
        <a:ext cx="11049000" cy="1713600"/>
      </dsp:txXfrm>
    </dsp:sp>
    <dsp:sp modelId="{C7A7B285-2B27-47A5-BB27-F59B08A90E83}">
      <dsp:nvSpPr>
        <dsp:cNvPr id="0" name=""/>
        <dsp:cNvSpPr/>
      </dsp:nvSpPr>
      <dsp:spPr>
        <a:xfrm>
          <a:off x="552450" y="83859"/>
          <a:ext cx="7734300" cy="472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338" tIns="0" rIns="292338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600" kern="1200"/>
            <a:t>Reptielen en amfibieën verblijf</a:t>
          </a:r>
          <a:endParaRPr lang="en-US" sz="1600" kern="1200"/>
        </a:p>
      </dsp:txBody>
      <dsp:txXfrm>
        <a:off x="575507" y="106916"/>
        <a:ext cx="7688186" cy="426206"/>
      </dsp:txXfrm>
    </dsp:sp>
    <dsp:sp modelId="{D3502DEB-C1E8-4F5B-B323-29CC7BC5B033}">
      <dsp:nvSpPr>
        <dsp:cNvPr id="0" name=""/>
        <dsp:cNvSpPr/>
      </dsp:nvSpPr>
      <dsp:spPr>
        <a:xfrm>
          <a:off x="0" y="2356179"/>
          <a:ext cx="11049000" cy="146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94981"/>
              <a:satOff val="-418"/>
              <a:lumOff val="705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525" tIns="333248" rIns="857525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600" kern="1200"/>
            <a:t>Waterkwaliteit 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600" kern="1200"/>
            <a:t>Waterfilters schoonmaken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600" kern="1200"/>
            <a:t>Reinigen = allesreiniger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600" kern="1200"/>
            <a:t>Desinfecteren = Alcohol</a:t>
          </a:r>
          <a:endParaRPr lang="en-US" sz="1600" kern="1200"/>
        </a:p>
      </dsp:txBody>
      <dsp:txXfrm>
        <a:off x="0" y="2356179"/>
        <a:ext cx="11049000" cy="1461600"/>
      </dsp:txXfrm>
    </dsp:sp>
    <dsp:sp modelId="{1E75119F-04AA-4EC0-815B-8CAD72F87E22}">
      <dsp:nvSpPr>
        <dsp:cNvPr id="0" name=""/>
        <dsp:cNvSpPr/>
      </dsp:nvSpPr>
      <dsp:spPr>
        <a:xfrm>
          <a:off x="552450" y="2120019"/>
          <a:ext cx="7734300" cy="472320"/>
        </a:xfrm>
        <a:prstGeom prst="roundRect">
          <a:avLst/>
        </a:prstGeom>
        <a:solidFill>
          <a:schemeClr val="accent2">
            <a:hueOff val="-1494981"/>
            <a:satOff val="-418"/>
            <a:lumOff val="7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338" tIns="0" rIns="292338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600" kern="1200"/>
            <a:t>Aquaria</a:t>
          </a:r>
          <a:endParaRPr lang="en-US" sz="1600" kern="1200"/>
        </a:p>
      </dsp:txBody>
      <dsp:txXfrm>
        <a:off x="575507" y="2143076"/>
        <a:ext cx="7688186" cy="4262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AE8150-60EF-4C29-AE0E-DEEBC4FEF4C1}">
      <dsp:nvSpPr>
        <dsp:cNvPr id="0" name=""/>
        <dsp:cNvSpPr/>
      </dsp:nvSpPr>
      <dsp:spPr>
        <a:xfrm>
          <a:off x="0" y="591278"/>
          <a:ext cx="11049000" cy="6236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kern="1200"/>
            <a:t>Zorgen voor niet teveel tempratuurdaling</a:t>
          </a:r>
          <a:endParaRPr lang="en-US" sz="2600" kern="1200"/>
        </a:p>
      </dsp:txBody>
      <dsp:txXfrm>
        <a:off x="30442" y="621720"/>
        <a:ext cx="10988116" cy="562726"/>
      </dsp:txXfrm>
    </dsp:sp>
    <dsp:sp modelId="{C69933C7-07E8-486C-B5E6-28570BFACE97}">
      <dsp:nvSpPr>
        <dsp:cNvPr id="0" name=""/>
        <dsp:cNvSpPr/>
      </dsp:nvSpPr>
      <dsp:spPr>
        <a:xfrm>
          <a:off x="0" y="1289768"/>
          <a:ext cx="11049000" cy="623610"/>
        </a:xfrm>
        <a:prstGeom prst="roundRect">
          <a:avLst/>
        </a:prstGeom>
        <a:solidFill>
          <a:schemeClr val="accent2">
            <a:hueOff val="-498327"/>
            <a:satOff val="-139"/>
            <a:lumOff val="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kern="1200"/>
            <a:t>Slangen doe je in een linnen zak</a:t>
          </a:r>
          <a:endParaRPr lang="en-US" sz="2600" kern="1200"/>
        </a:p>
      </dsp:txBody>
      <dsp:txXfrm>
        <a:off x="30442" y="1320210"/>
        <a:ext cx="10988116" cy="562726"/>
      </dsp:txXfrm>
    </dsp:sp>
    <dsp:sp modelId="{18311FDB-A356-454A-A894-34E352FBA3A2}">
      <dsp:nvSpPr>
        <dsp:cNvPr id="0" name=""/>
        <dsp:cNvSpPr/>
      </dsp:nvSpPr>
      <dsp:spPr>
        <a:xfrm>
          <a:off x="0" y="1988259"/>
          <a:ext cx="11049000" cy="623610"/>
        </a:xfrm>
        <a:prstGeom prst="roundRect">
          <a:avLst/>
        </a:prstGeom>
        <a:solidFill>
          <a:schemeClr val="accent2">
            <a:hueOff val="-996654"/>
            <a:satOff val="-279"/>
            <a:lumOff val="47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kern="1200"/>
            <a:t>Amfibieen moeten vochtig blijven, plastic transportbox met natte tisue</a:t>
          </a:r>
          <a:endParaRPr lang="en-US" sz="2600" kern="1200"/>
        </a:p>
      </dsp:txBody>
      <dsp:txXfrm>
        <a:off x="30442" y="2018701"/>
        <a:ext cx="10988116" cy="562726"/>
      </dsp:txXfrm>
    </dsp:sp>
    <dsp:sp modelId="{E6DBCC67-E800-4DEA-A0E0-92683464CF75}">
      <dsp:nvSpPr>
        <dsp:cNvPr id="0" name=""/>
        <dsp:cNvSpPr/>
      </dsp:nvSpPr>
      <dsp:spPr>
        <a:xfrm>
          <a:off x="0" y="2686749"/>
          <a:ext cx="11049000" cy="623610"/>
        </a:xfrm>
        <a:prstGeom prst="roundRect">
          <a:avLst/>
        </a:prstGeom>
        <a:solidFill>
          <a:schemeClr val="accent2">
            <a:hueOff val="-1494981"/>
            <a:satOff val="-418"/>
            <a:lumOff val="7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kern="1200"/>
            <a:t>Vissoorten zoals axolotl verplaatsen in aquarium zelf</a:t>
          </a:r>
          <a:endParaRPr lang="en-US" sz="2600" kern="1200"/>
        </a:p>
      </dsp:txBody>
      <dsp:txXfrm>
        <a:off x="30442" y="2717191"/>
        <a:ext cx="10988116" cy="56272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778F9D-F681-4E67-BD83-3240230124CB}">
      <dsp:nvSpPr>
        <dsp:cNvPr id="0" name=""/>
        <dsp:cNvSpPr/>
      </dsp:nvSpPr>
      <dsp:spPr>
        <a:xfrm>
          <a:off x="0" y="17064"/>
          <a:ext cx="6525661" cy="14301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600" kern="1200"/>
            <a:t>Quarantaine </a:t>
          </a:r>
          <a:endParaRPr lang="en-US" sz="3600" kern="1200"/>
        </a:p>
      </dsp:txBody>
      <dsp:txXfrm>
        <a:off x="69812" y="86876"/>
        <a:ext cx="6386037" cy="1290481"/>
      </dsp:txXfrm>
    </dsp:sp>
    <dsp:sp modelId="{EDBC8CFD-D5E1-4E03-A12F-BBDCBFB482C0}">
      <dsp:nvSpPr>
        <dsp:cNvPr id="0" name=""/>
        <dsp:cNvSpPr/>
      </dsp:nvSpPr>
      <dsp:spPr>
        <a:xfrm>
          <a:off x="0" y="1550849"/>
          <a:ext cx="6525661" cy="1430105"/>
        </a:xfrm>
        <a:prstGeom prst="roundRect">
          <a:avLst/>
        </a:prstGeom>
        <a:solidFill>
          <a:schemeClr val="accent2">
            <a:hueOff val="-747491"/>
            <a:satOff val="-209"/>
            <a:lumOff val="35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600" kern="1200"/>
            <a:t>Altijd eerst laten wennen aan nieuw verblijf</a:t>
          </a:r>
          <a:endParaRPr lang="en-US" sz="3600" kern="1200"/>
        </a:p>
      </dsp:txBody>
      <dsp:txXfrm>
        <a:off x="69812" y="1620661"/>
        <a:ext cx="6386037" cy="1290481"/>
      </dsp:txXfrm>
    </dsp:sp>
    <dsp:sp modelId="{BDDEB9FA-C389-488E-8E54-1F71236C6A86}">
      <dsp:nvSpPr>
        <dsp:cNvPr id="0" name=""/>
        <dsp:cNvSpPr/>
      </dsp:nvSpPr>
      <dsp:spPr>
        <a:xfrm>
          <a:off x="0" y="3084635"/>
          <a:ext cx="6525661" cy="1430105"/>
        </a:xfrm>
        <a:prstGeom prst="roundRect">
          <a:avLst/>
        </a:prstGeom>
        <a:solidFill>
          <a:schemeClr val="accent2">
            <a:hueOff val="-1494981"/>
            <a:satOff val="-418"/>
            <a:lumOff val="7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600" kern="1200"/>
            <a:t>Denk aan tempratuurwisselingen</a:t>
          </a:r>
          <a:endParaRPr lang="en-US" sz="3600" kern="1200"/>
        </a:p>
      </dsp:txBody>
      <dsp:txXfrm>
        <a:off x="69812" y="3154447"/>
        <a:ext cx="6386037" cy="12904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95C89-2E28-4777-95B0-BA7EECAE3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9928" y="987552"/>
            <a:ext cx="8385048" cy="3081528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052321-4D71-4DA8-BD2C-DC22FC152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5506" y="4480561"/>
            <a:ext cx="5993892" cy="1166495"/>
          </a:xfrm>
        </p:spPr>
        <p:txBody>
          <a:bodyPr>
            <a:normAutofit/>
          </a:bodyPr>
          <a:lstStyle>
            <a:lvl1pPr marL="0" indent="0" algn="ctr">
              <a:buNone/>
              <a:defRPr sz="1400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37183-71EA-4A92-8609-41ECB53F4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9F2E6-1ECC-4081-8EBF-C80C6C94A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3FA67-CD72-4503-BA25-FEC880107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994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83CBE-1EA9-4E8B-A281-C50B792E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EB1A0-A59D-4CB9-BABB-C6BF1D2E9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6265B-940D-433C-AD76-2D6A42449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AB98E-314F-45C4-9A64-AD3FAE051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49F32-B214-4A0C-8669-7FE4BA445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418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DE4A6D-DAA1-4551-A093-3C36C1C8CF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5FDA9-71CD-4B86-B291-BEBA43D8E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9F5B1-B635-4479-A426-B1D40665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33098-8769-47C3-80B2-C2942F98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A9297-65D4-45BE-BE6C-5531FC6A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131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BA523-EF01-4656-9D54-347E984FD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52871-79D5-420E-8207-BEF7BE44A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D32D3-8223-4851-BB8E-CB489B975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4444B-9FC3-414D-8EA0-15AB806D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C448B-FCF6-40C5-8BB6-15B70E88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968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F79BA-620F-4443-807B-BE44F36F9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709738"/>
            <a:ext cx="9430811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9A625-6442-4047-B545-433C44512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4589463"/>
            <a:ext cx="943081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EAA30-3B1A-4BEA-9835-33D207245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56440-3149-446F-8105-485333B18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FEDB1-D604-4E10-B334-5DB30349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089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6E563-D552-439E-8DF5-45062D875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36873-2DD5-456E-A3A9-FE408419E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848" y="1825625"/>
            <a:ext cx="468405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6B04C-FB9E-4A9E-8892-4B5B70289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2" y="1825625"/>
            <a:ext cx="4684058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E2F0B4-0E86-473E-BC42-78D856A0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2B9537-F43C-4042-B165-A00358F9E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F9F52F-61F2-4FEE-8989-2FB400190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341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32E5C-0B2D-4DB5-95F6-3C2C825D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89993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F1C53-3F27-42E6-BE80-1DF579857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872132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CC6CB-F028-4322-B54F-57120310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7" y="2510632"/>
            <a:ext cx="4872133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D2CD7-554E-4EAA-BAF6-86ABB7E81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89809" y="1681163"/>
            <a:ext cx="4849909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2A2D6-379C-4D26-90AC-9F2F46DCE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89810" y="2505075"/>
            <a:ext cx="4872134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A0E4F3-8A65-4788-AE96-1FB2060F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22DA4-5EE1-440C-ADDE-D7B4F77B4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C291E-B8EF-4ED7-A04A-23426C22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665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CB818-E8D0-497B-9A7E-4F281D0DB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82B9D-CD58-4C05-8A78-CB6E0E9D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E60CD-D6F3-40A7-BB8B-FEC8E3156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2B832-C4FE-4F88-85EA-DDC16A82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091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5B2FC-801A-44A4-96BF-26A9E8B2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27F04-7E7E-485C-8B30-6B89E5A6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33C81-AA74-4BCE-AA9E-56E5791D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297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FD3CB-0541-46AD-B35E-0E0A1375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8EFDE-1D7D-46B8-AB55-A3C02EDD1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5652153" cy="5403850"/>
          </a:xfrm>
        </p:spPr>
        <p:txBody>
          <a:bodyPr/>
          <a:lstStyle>
            <a:lvl1pPr>
              <a:defRPr sz="3200"/>
            </a:lvl1pPr>
            <a:lvl2pPr>
              <a:defRPr sz="2800" b="1"/>
            </a:lvl2pPr>
            <a:lvl3pPr>
              <a:defRPr sz="2400" b="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1D2F5-DB36-4943-8A14-96AFC4883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C07D4-6597-444C-9EFD-62021AE76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D0D2C-70E8-4A24-9727-BEAF10B17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9E0F6-7216-48A1-8BCA-770C6DE38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105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CBEBD-5F1A-4111-A7F2-1CE82C9A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0517FB-4008-4F68-B193-482971BA7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06C5F-0885-458F-9B21-47E60171B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86F2E-B752-4D78-8DC4-C96A1A00E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37751-8BB8-4224-870A-A2953E760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2CE94-BD7E-44B3-9B5E-67D4BD31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995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1AFD227-869A-489C-A9B5-3F0498DF3C0C}"/>
              </a:ext>
            </a:extLst>
          </p:cNvPr>
          <p:cNvGrpSpPr/>
          <p:nvPr/>
        </p:nvGrpSpPr>
        <p:grpSpPr>
          <a:xfrm>
            <a:off x="11096450" y="13394"/>
            <a:ext cx="494218" cy="6814823"/>
            <a:chOff x="11096450" y="13394"/>
            <a:chExt cx="494218" cy="6814823"/>
          </a:xfrm>
          <a:solidFill>
            <a:schemeClr val="bg2">
              <a:lumMod val="90000"/>
            </a:schemeClr>
          </a:solidFill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2704B34-199B-4964-9C78-3AB9735915A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8009" y="671857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B1E8DB8-017D-454E-849F-EE5742849F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5034" y="77813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6D80E5D-5099-41C4-A80A-1B1538C382F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8964" y="592010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947751E1-E2F4-467E-B547-3BD4BAB7F5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2378" y="335267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55D8869B-B701-4268-9856-876345C8AE3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714" y="2021691"/>
              <a:ext cx="124951" cy="69362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A25CA59C-849F-4CE4-A9B0-293F98DE2C7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4629" y="2272420"/>
              <a:ext cx="128495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4" name="Freeform 22">
              <a:extLst>
                <a:ext uri="{FF2B5EF4-FFF2-40B4-BE49-F238E27FC236}">
                  <a16:creationId xmlns:a16="http://schemas.microsoft.com/office/drawing/2014/main" id="{FE000DB1-AAA1-4BFF-8F14-53624C2F9E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6398" y="1049544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5" name="Freeform 23">
              <a:extLst>
                <a:ext uri="{FF2B5EF4-FFF2-40B4-BE49-F238E27FC236}">
                  <a16:creationId xmlns:a16="http://schemas.microsoft.com/office/drawing/2014/main" id="{5EEFBC14-7E5B-47B2-B5E3-E90991F8919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40085" y="836978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00AFF6E4-A34A-4FD3-8C57-BB96114822D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7309" y="1320685"/>
              <a:ext cx="127608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C63A8474-C075-4441-A0B3-52286EA5009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470" y="1778440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35DA4698-A2ED-4512-8887-F12D3F14372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4869" y="1535195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3358E118-D590-4E50-B21C-6CDAA1CCAFC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0119" y="1078297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0" name="Freeform 43">
              <a:extLst>
                <a:ext uri="{FF2B5EF4-FFF2-40B4-BE49-F238E27FC236}">
                  <a16:creationId xmlns:a16="http://schemas.microsoft.com/office/drawing/2014/main" id="{F1EE889E-60FF-423F-ADCB-6CBEE853A04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4111" y="860614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1" name="Freeform 51">
              <a:extLst>
                <a:ext uri="{FF2B5EF4-FFF2-40B4-BE49-F238E27FC236}">
                  <a16:creationId xmlns:a16="http://schemas.microsoft.com/office/drawing/2014/main" id="{A4AA0634-0A7C-4A35-8EB7-775200F129F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7080" y="1015030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2" name="Freeform 52">
              <a:extLst>
                <a:ext uri="{FF2B5EF4-FFF2-40B4-BE49-F238E27FC236}">
                  <a16:creationId xmlns:a16="http://schemas.microsoft.com/office/drawing/2014/main" id="{EBA21558-CAC3-445C-8882-5D4A0C6D2A0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4085" y="450599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3" name="Freeform 53">
              <a:extLst>
                <a:ext uri="{FF2B5EF4-FFF2-40B4-BE49-F238E27FC236}">
                  <a16:creationId xmlns:a16="http://schemas.microsoft.com/office/drawing/2014/main" id="{2E9415F1-5D31-4C25-9E26-203EEF50087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166" y="1253803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4" name="Freeform 54">
              <a:extLst>
                <a:ext uri="{FF2B5EF4-FFF2-40B4-BE49-F238E27FC236}">
                  <a16:creationId xmlns:a16="http://schemas.microsoft.com/office/drawing/2014/main" id="{622FC1F6-879A-45BA-8752-08020C39CE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013" y="614227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5" name="Freeform 55">
              <a:extLst>
                <a:ext uri="{FF2B5EF4-FFF2-40B4-BE49-F238E27FC236}">
                  <a16:creationId xmlns:a16="http://schemas.microsoft.com/office/drawing/2014/main" id="{BA09826C-58E2-48C5-9666-333326C2CA4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026" y="1463404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6" name="Freeform 56">
              <a:extLst>
                <a:ext uri="{FF2B5EF4-FFF2-40B4-BE49-F238E27FC236}">
                  <a16:creationId xmlns:a16="http://schemas.microsoft.com/office/drawing/2014/main" id="{A6D3555F-4EA1-4EA7-9D08-2D75CE51927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1585" y="2335317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7" name="Freeform 57">
              <a:extLst>
                <a:ext uri="{FF2B5EF4-FFF2-40B4-BE49-F238E27FC236}">
                  <a16:creationId xmlns:a16="http://schemas.microsoft.com/office/drawing/2014/main" id="{60FA20E8-EDAA-4310-B870-97807901AC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175" y="1673149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8" name="Freeform 59">
              <a:extLst>
                <a:ext uri="{FF2B5EF4-FFF2-40B4-BE49-F238E27FC236}">
                  <a16:creationId xmlns:a16="http://schemas.microsoft.com/office/drawing/2014/main" id="{F5552AA2-C2AB-4D59-B6EF-E8E5EE110E5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0625" y="255502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9" name="Freeform 60">
              <a:extLst>
                <a:ext uri="{FF2B5EF4-FFF2-40B4-BE49-F238E27FC236}">
                  <a16:creationId xmlns:a16="http://schemas.microsoft.com/office/drawing/2014/main" id="{0BA267D0-8F6B-4803-B948-70E29B4587E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5856" y="190294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0" name="Freeform 61">
              <a:extLst>
                <a:ext uri="{FF2B5EF4-FFF2-40B4-BE49-F238E27FC236}">
                  <a16:creationId xmlns:a16="http://schemas.microsoft.com/office/drawing/2014/main" id="{86E372A3-B9F4-4FEE-8B96-D9AD879E214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153" y="2137303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FF0C4564-5DA6-4224-A8B7-85CE1323DE8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0824" y="2818299"/>
              <a:ext cx="121406" cy="81603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19F31D0D-C43D-4BB0-A13C-9524B84117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1700" y="5088176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6B32FB03-B0FE-4731-BE41-C59AFB49FB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1127" y="2531128"/>
              <a:ext cx="138242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BDD5B6F0-1E17-4DCD-AE5F-ED8C48892FE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1349" y="473588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0290BE17-E89B-4AF9-B3F6-AF4884D5246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9487" y="4455410"/>
              <a:ext cx="121406" cy="88130"/>
            </a:xfrm>
            <a:custGeom>
              <a:avLst/>
              <a:gdLst>
                <a:gd name="T0" fmla="*/ 18 w 37"/>
                <a:gd name="T1" fmla="*/ 4 h 29"/>
                <a:gd name="T2" fmla="*/ 22 w 37"/>
                <a:gd name="T3" fmla="*/ 29 h 29"/>
                <a:gd name="T4" fmla="*/ 18 w 37"/>
                <a:gd name="T5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85F63089-F77F-4F02-8417-AAC1847FBCA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9848" y="4194178"/>
              <a:ext cx="143559" cy="102819"/>
            </a:xfrm>
            <a:custGeom>
              <a:avLst/>
              <a:gdLst>
                <a:gd name="T0" fmla="*/ 31 w 44"/>
                <a:gd name="T1" fmla="*/ 1 h 34"/>
                <a:gd name="T2" fmla="*/ 42 w 44"/>
                <a:gd name="T3" fmla="*/ 19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7B01CD5E-570F-4CBF-9904-94F30D928C5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81624" y="3691697"/>
              <a:ext cx="134697" cy="81603"/>
            </a:xfrm>
            <a:custGeom>
              <a:avLst/>
              <a:gdLst>
                <a:gd name="T0" fmla="*/ 22 w 41"/>
                <a:gd name="T1" fmla="*/ 0 h 27"/>
                <a:gd name="T2" fmla="*/ 8 w 41"/>
                <a:gd name="T3" fmla="*/ 20 h 27"/>
                <a:gd name="T4" fmla="*/ 22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7EE6A672-2915-4B03-99A9-9364D5F152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7787" y="3075050"/>
              <a:ext cx="124951" cy="69362"/>
            </a:xfrm>
            <a:custGeom>
              <a:avLst/>
              <a:gdLst>
                <a:gd name="T0" fmla="*/ 26 w 38"/>
                <a:gd name="T1" fmla="*/ 0 h 23"/>
                <a:gd name="T2" fmla="*/ 25 w 38"/>
                <a:gd name="T3" fmla="*/ 23 h 23"/>
                <a:gd name="T4" fmla="*/ 2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136B643-14E1-443A-BC1C-06ADAE65C30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6729" y="3335597"/>
              <a:ext cx="134697" cy="84866"/>
            </a:xfrm>
            <a:custGeom>
              <a:avLst/>
              <a:gdLst>
                <a:gd name="T0" fmla="*/ 26 w 41"/>
                <a:gd name="T1" fmla="*/ 1 h 28"/>
                <a:gd name="T2" fmla="*/ 39 w 41"/>
                <a:gd name="T3" fmla="*/ 20 h 28"/>
                <a:gd name="T4" fmla="*/ 26 w 41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0" name="Freeform 16">
              <a:extLst>
                <a:ext uri="{FF2B5EF4-FFF2-40B4-BE49-F238E27FC236}">
                  <a16:creationId xmlns:a16="http://schemas.microsoft.com/office/drawing/2014/main" id="{867FA393-4F37-4E1A-870B-F96775FAB7E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0464" y="3934729"/>
              <a:ext cx="143559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5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1" name="Freeform 17">
              <a:extLst>
                <a:ext uri="{FF2B5EF4-FFF2-40B4-BE49-F238E27FC236}">
                  <a16:creationId xmlns:a16="http://schemas.microsoft.com/office/drawing/2014/main" id="{E225A1BE-FAD2-4764-A7E4-A6DA07D0573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5443" y="5347417"/>
              <a:ext cx="94821" cy="69362"/>
            </a:xfrm>
            <a:custGeom>
              <a:avLst/>
              <a:gdLst>
                <a:gd name="T0" fmla="*/ 13 w 29"/>
                <a:gd name="T1" fmla="*/ 0 h 23"/>
                <a:gd name="T2" fmla="*/ 13 w 29"/>
                <a:gd name="T3" fmla="*/ 23 h 23"/>
                <a:gd name="T4" fmla="*/ 13 w 2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25D65388-C7E0-4C07-822A-03C5009C6D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43434" y="5658571"/>
              <a:ext cx="140901" cy="102819"/>
            </a:xfrm>
            <a:custGeom>
              <a:avLst/>
              <a:gdLst>
                <a:gd name="T0" fmla="*/ 24 w 43"/>
                <a:gd name="T1" fmla="*/ 0 h 34"/>
                <a:gd name="T2" fmla="*/ 14 w 43"/>
                <a:gd name="T3" fmla="*/ 23 h 34"/>
                <a:gd name="T4" fmla="*/ 24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id="{E1D79822-C494-449C-B439-F437DAD4F2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095" y="6423833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4" name="Freeform 29">
              <a:extLst>
                <a:ext uri="{FF2B5EF4-FFF2-40B4-BE49-F238E27FC236}">
                  <a16:creationId xmlns:a16="http://schemas.microsoft.com/office/drawing/2014/main" id="{CDB324E5-E8D9-40E3-BAB4-1F87E67E4F4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317" y="5897278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5" name="Freeform 31">
              <a:extLst>
                <a:ext uri="{FF2B5EF4-FFF2-40B4-BE49-F238E27FC236}">
                  <a16:creationId xmlns:a16="http://schemas.microsoft.com/office/drawing/2014/main" id="{15404AB3-12EB-462E-85A2-AF4A7E91D7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56013" y="6183127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6" name="Freeform 32">
              <a:extLst>
                <a:ext uri="{FF2B5EF4-FFF2-40B4-BE49-F238E27FC236}">
                  <a16:creationId xmlns:a16="http://schemas.microsoft.com/office/drawing/2014/main" id="{228021CB-53B3-4BCC-A14C-0B6951FC971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4198" y="3296179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7" name="Freeform 33">
              <a:extLst>
                <a:ext uri="{FF2B5EF4-FFF2-40B4-BE49-F238E27FC236}">
                  <a16:creationId xmlns:a16="http://schemas.microsoft.com/office/drawing/2014/main" id="{B353D0BC-00A6-4EA4-9311-9FCB88CC202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4111" y="4387490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8" name="Freeform 34">
              <a:extLst>
                <a:ext uri="{FF2B5EF4-FFF2-40B4-BE49-F238E27FC236}">
                  <a16:creationId xmlns:a16="http://schemas.microsoft.com/office/drawing/2014/main" id="{0E001FD3-6EDD-47A3-9916-826E1595DAB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8041" y="5384813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9" name="Freeform 35">
              <a:extLst>
                <a:ext uri="{FF2B5EF4-FFF2-40B4-BE49-F238E27FC236}">
                  <a16:creationId xmlns:a16="http://schemas.microsoft.com/office/drawing/2014/main" id="{FE214D5B-D151-4E09-A01E-BEAAF9C679E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3693" y="4595717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0" name="Freeform 36">
              <a:extLst>
                <a:ext uri="{FF2B5EF4-FFF2-40B4-BE49-F238E27FC236}">
                  <a16:creationId xmlns:a16="http://schemas.microsoft.com/office/drawing/2014/main" id="{3024EF13-0A45-49DD-B0F4-FA3A5169EFF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046702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1" name="Freeform 37">
              <a:extLst>
                <a:ext uri="{FF2B5EF4-FFF2-40B4-BE49-F238E27FC236}">
                  <a16:creationId xmlns:a16="http://schemas.microsoft.com/office/drawing/2014/main" id="{95E0BDAE-48A7-4752-A150-74DA4BAE5E4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596" y="3060239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2" name="Freeform 38">
              <a:extLst>
                <a:ext uri="{FF2B5EF4-FFF2-40B4-BE49-F238E27FC236}">
                  <a16:creationId xmlns:a16="http://schemas.microsoft.com/office/drawing/2014/main" id="{DE128EDB-3179-4F47-8B37-BEDE3B82FFC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5265" y="4900335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3" name="Freeform 39">
              <a:extLst>
                <a:ext uri="{FF2B5EF4-FFF2-40B4-BE49-F238E27FC236}">
                  <a16:creationId xmlns:a16="http://schemas.microsoft.com/office/drawing/2014/main" id="{E09CDD49-7B7B-42C0-A09E-6CFB3CDFF6A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373" y="5141456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4" name="Freeform 40">
              <a:extLst>
                <a:ext uri="{FF2B5EF4-FFF2-40B4-BE49-F238E27FC236}">
                  <a16:creationId xmlns:a16="http://schemas.microsoft.com/office/drawing/2014/main" id="{93C5D839-4CD5-4165-9091-7D9B92CDC1D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2337" y="2598157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5" name="Freeform 41">
              <a:extLst>
                <a:ext uri="{FF2B5EF4-FFF2-40B4-BE49-F238E27FC236}">
                  <a16:creationId xmlns:a16="http://schemas.microsoft.com/office/drawing/2014/main" id="{3C7F638A-BB6D-4B24-A7F9-03BF8087459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278710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6" name="Freeform 42">
              <a:extLst>
                <a:ext uri="{FF2B5EF4-FFF2-40B4-BE49-F238E27FC236}">
                  <a16:creationId xmlns:a16="http://schemas.microsoft.com/office/drawing/2014/main" id="{5B59DB64-329B-45EA-8A67-4213A886B5B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3998" y="5596726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7" name="Freeform 44">
              <a:extLst>
                <a:ext uri="{FF2B5EF4-FFF2-40B4-BE49-F238E27FC236}">
                  <a16:creationId xmlns:a16="http://schemas.microsoft.com/office/drawing/2014/main" id="{D8DAB003-6484-4D1D-85AE-93FA09BC5E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7788" y="4080854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8" name="Freeform 45">
              <a:extLst>
                <a:ext uri="{FF2B5EF4-FFF2-40B4-BE49-F238E27FC236}">
                  <a16:creationId xmlns:a16="http://schemas.microsoft.com/office/drawing/2014/main" id="{D49280A1-ACA8-4CD6-9012-AF12660F07E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5637" y="5836680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9" name="Freeform 46">
              <a:extLst>
                <a:ext uri="{FF2B5EF4-FFF2-40B4-BE49-F238E27FC236}">
                  <a16:creationId xmlns:a16="http://schemas.microsoft.com/office/drawing/2014/main" id="{C03EAE8C-6089-40E5-9361-2E266A1EEBA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4696" y="2830776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0" name="Freeform 47">
              <a:extLst>
                <a:ext uri="{FF2B5EF4-FFF2-40B4-BE49-F238E27FC236}">
                  <a16:creationId xmlns:a16="http://schemas.microsoft.com/office/drawing/2014/main" id="{02E3A077-F087-4E14-A13E-4E9D4369B1F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841" y="3849727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1" name="Freeform 48">
              <a:extLst>
                <a:ext uri="{FF2B5EF4-FFF2-40B4-BE49-F238E27FC236}">
                  <a16:creationId xmlns:a16="http://schemas.microsoft.com/office/drawing/2014/main" id="{7CE4FAAA-45E7-4C86-B59A-F284B79EFD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8098" y="3616257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2" name="Freeform 49">
              <a:extLst>
                <a:ext uri="{FF2B5EF4-FFF2-40B4-BE49-F238E27FC236}">
                  <a16:creationId xmlns:a16="http://schemas.microsoft.com/office/drawing/2014/main" id="{E2689B62-CCA1-4EE5-B622-FBA51686891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6712" y="6507925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3" name="Freeform 8">
              <a:extLst>
                <a:ext uri="{FF2B5EF4-FFF2-40B4-BE49-F238E27FC236}">
                  <a16:creationId xmlns:a16="http://schemas.microsoft.com/office/drawing/2014/main" id="{113638EE-3BCF-4315-A329-3C6766A389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853" y="3490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4" name="Freeform 106">
              <a:extLst>
                <a:ext uri="{FF2B5EF4-FFF2-40B4-BE49-F238E27FC236}">
                  <a16:creationId xmlns:a16="http://schemas.microsoft.com/office/drawing/2014/main" id="{4FB36B8F-335B-40F2-83BB-C2B2689DC2E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01184" y="663967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5E913-A9D9-4639-B104-1F07A4AF6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40CEB-B6D7-46E6-9843-515342140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AC8B5-8DFB-4920-8580-54824C831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B5898F52-2787-4BA2-BBBC-9395E9F86D50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E2D5D-B616-4048-9CB8-4D316BBDB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322F0-8F3D-4AC5-9873-24666D0E0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4C8B8A27-DF03-4546-BA93-21C967D57E5C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74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88" r:id="rId5"/>
    <p:sldLayoutId id="2147483693" r:id="rId6"/>
    <p:sldLayoutId id="2147483689" r:id="rId7"/>
    <p:sldLayoutId id="2147483690" r:id="rId8"/>
    <p:sldLayoutId id="2147483691" r:id="rId9"/>
    <p:sldLayoutId id="2147483692" r:id="rId10"/>
    <p:sldLayoutId id="2147483694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3439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6F5F07B-A917-442C-82D5-5719737E9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B035AA-28B6-FB19-3537-658F77D398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643"/>
          <a:stretch/>
        </p:blipFill>
        <p:spPr>
          <a:xfrm>
            <a:off x="20" y="10"/>
            <a:ext cx="1219196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7E0C296-2B1B-4589-84EA-239D878496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89175" y="2279176"/>
            <a:ext cx="5199894" cy="25856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3716C78-DC84-BF58-C277-4790AA38F9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5812" y="2522070"/>
            <a:ext cx="4606621" cy="1533098"/>
          </a:xfrm>
        </p:spPr>
        <p:txBody>
          <a:bodyPr>
            <a:normAutofit/>
          </a:bodyPr>
          <a:lstStyle/>
          <a:p>
            <a:r>
              <a:rPr lang="nl-NL" sz="4000"/>
              <a:t>Huisvesting en hygiene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E111D6A-ED5D-3FD3-4200-D16CE14C75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48670" y="4155083"/>
            <a:ext cx="4490112" cy="553395"/>
          </a:xfrm>
        </p:spPr>
        <p:txBody>
          <a:bodyPr>
            <a:normAutofit/>
          </a:bodyPr>
          <a:lstStyle/>
          <a:p>
            <a:r>
              <a:rPr lang="nl-NL" dirty="0"/>
              <a:t>Les 4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CDD339A-0D5C-435F-B70C-6498DB974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3552" y="3022005"/>
            <a:ext cx="12161561" cy="1033163"/>
            <a:chOff x="23552" y="3022005"/>
            <a:chExt cx="12161561" cy="1033163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21D7864D-9CC0-4345-A8ED-01EEC9C57B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33426" y="3820899"/>
              <a:ext cx="146874" cy="103369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3">
              <a:extLst>
                <a:ext uri="{FF2B5EF4-FFF2-40B4-BE49-F238E27FC236}">
                  <a16:creationId xmlns:a16="http://schemas.microsoft.com/office/drawing/2014/main" id="{F9F23CAB-0676-4AC7-8CA8-7B5BF73E27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012632" y="3146103"/>
              <a:ext cx="143728" cy="146842"/>
            </a:xfrm>
            <a:custGeom>
              <a:avLst/>
              <a:gdLst>
                <a:gd name="T0" fmla="*/ 24 w 37"/>
                <a:gd name="T1" fmla="*/ 4 h 41"/>
                <a:gd name="T2" fmla="*/ 29 w 37"/>
                <a:gd name="T3" fmla="*/ 26 h 41"/>
                <a:gd name="T4" fmla="*/ 24 w 37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41">
                  <a:moveTo>
                    <a:pt x="24" y="4"/>
                  </a:moveTo>
                  <a:cubicBezTo>
                    <a:pt x="37" y="1"/>
                    <a:pt x="28" y="18"/>
                    <a:pt x="29" y="26"/>
                  </a:cubicBezTo>
                  <a:cubicBezTo>
                    <a:pt x="8" y="41"/>
                    <a:pt x="0" y="0"/>
                    <a:pt x="24" y="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65">
              <a:extLst>
                <a:ext uri="{FF2B5EF4-FFF2-40B4-BE49-F238E27FC236}">
                  <a16:creationId xmlns:a16="http://schemas.microsoft.com/office/drawing/2014/main" id="{EB1A7EF0-FD1E-4431-AA12-061658B276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58308" y="3186235"/>
              <a:ext cx="143728" cy="93707"/>
            </a:xfrm>
            <a:custGeom>
              <a:avLst/>
              <a:gdLst>
                <a:gd name="T0" fmla="*/ 19 w 37"/>
                <a:gd name="T1" fmla="*/ 0 h 26"/>
                <a:gd name="T2" fmla="*/ 22 w 37"/>
                <a:gd name="T3" fmla="*/ 26 h 26"/>
                <a:gd name="T4" fmla="*/ 19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19" y="0"/>
                  </a:moveTo>
                  <a:cubicBezTo>
                    <a:pt x="31" y="1"/>
                    <a:pt x="37" y="23"/>
                    <a:pt x="22" y="26"/>
                  </a:cubicBezTo>
                  <a:cubicBezTo>
                    <a:pt x="2" y="26"/>
                    <a:pt x="0" y="0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AAA8D351-4D5D-43CA-9EA3-3A209DBA7B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19141" y="3199239"/>
              <a:ext cx="155267" cy="132351"/>
            </a:xfrm>
            <a:custGeom>
              <a:avLst/>
              <a:gdLst>
                <a:gd name="T0" fmla="*/ 22 w 40"/>
                <a:gd name="T1" fmla="*/ 1 h 37"/>
                <a:gd name="T2" fmla="*/ 40 w 40"/>
                <a:gd name="T3" fmla="*/ 18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36" y="0"/>
                    <a:pt x="40" y="8"/>
                    <a:pt x="40" y="18"/>
                  </a:cubicBezTo>
                  <a:cubicBezTo>
                    <a:pt x="27" y="37"/>
                    <a:pt x="0" y="14"/>
                    <a:pt x="22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7">
              <a:extLst>
                <a:ext uri="{FF2B5EF4-FFF2-40B4-BE49-F238E27FC236}">
                  <a16:creationId xmlns:a16="http://schemas.microsoft.com/office/drawing/2014/main" id="{AEB482CE-8502-400F-A587-CEA8BF6680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79147" y="3203103"/>
              <a:ext cx="186739" cy="140079"/>
            </a:xfrm>
            <a:custGeom>
              <a:avLst/>
              <a:gdLst>
                <a:gd name="T0" fmla="*/ 28 w 48"/>
                <a:gd name="T1" fmla="*/ 1 h 39"/>
                <a:gd name="T2" fmla="*/ 46 w 48"/>
                <a:gd name="T3" fmla="*/ 11 h 39"/>
                <a:gd name="T4" fmla="*/ 28 w 48"/>
                <a:gd name="T5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39">
                  <a:moveTo>
                    <a:pt x="28" y="1"/>
                  </a:moveTo>
                  <a:cubicBezTo>
                    <a:pt x="39" y="0"/>
                    <a:pt x="43" y="5"/>
                    <a:pt x="46" y="11"/>
                  </a:cubicBezTo>
                  <a:cubicBezTo>
                    <a:pt x="48" y="39"/>
                    <a:pt x="0" y="17"/>
                    <a:pt x="28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69">
              <a:extLst>
                <a:ext uri="{FF2B5EF4-FFF2-40B4-BE49-F238E27FC236}">
                  <a16:creationId xmlns:a16="http://schemas.microsoft.com/office/drawing/2014/main" id="{B86FDE7E-057E-44EF-9209-38C5CD45C1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45413" y="3206968"/>
              <a:ext cx="171003" cy="132351"/>
            </a:xfrm>
            <a:custGeom>
              <a:avLst/>
              <a:gdLst>
                <a:gd name="T0" fmla="*/ 29 w 44"/>
                <a:gd name="T1" fmla="*/ 0 h 37"/>
                <a:gd name="T2" fmla="*/ 42 w 44"/>
                <a:gd name="T3" fmla="*/ 21 h 37"/>
                <a:gd name="T4" fmla="*/ 29 w 44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7">
                  <a:moveTo>
                    <a:pt x="29" y="0"/>
                  </a:moveTo>
                  <a:cubicBezTo>
                    <a:pt x="36" y="2"/>
                    <a:pt x="44" y="12"/>
                    <a:pt x="42" y="21"/>
                  </a:cubicBezTo>
                  <a:cubicBezTo>
                    <a:pt x="25" y="37"/>
                    <a:pt x="0" y="7"/>
                    <a:pt x="2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70">
              <a:extLst>
                <a:ext uri="{FF2B5EF4-FFF2-40B4-BE49-F238E27FC236}">
                  <a16:creationId xmlns:a16="http://schemas.microsoft.com/office/drawing/2014/main" id="{9DAEC7B8-1258-418C-8918-40304A03F2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2571" y="3278457"/>
              <a:ext cx="155267" cy="89843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71">
              <a:extLst>
                <a:ext uri="{FF2B5EF4-FFF2-40B4-BE49-F238E27FC236}">
                  <a16:creationId xmlns:a16="http://schemas.microsoft.com/office/drawing/2014/main" id="{7B3E59D7-9F28-4FEB-8725-3474C434C1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24344" y="3213730"/>
              <a:ext cx="155267" cy="107233"/>
            </a:xfrm>
            <a:custGeom>
              <a:avLst/>
              <a:gdLst>
                <a:gd name="T0" fmla="*/ 22 w 40"/>
                <a:gd name="T1" fmla="*/ 0 h 30"/>
                <a:gd name="T2" fmla="*/ 16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39" y="3"/>
                    <a:pt x="40" y="30"/>
                    <a:pt x="16" y="26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72">
              <a:extLst>
                <a:ext uri="{FF2B5EF4-FFF2-40B4-BE49-F238E27FC236}">
                  <a16:creationId xmlns:a16="http://schemas.microsoft.com/office/drawing/2014/main" id="{FB6EF793-0487-49E6-ACD6-A61029C0A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55774" y="3217593"/>
              <a:ext cx="155267" cy="107233"/>
            </a:xfrm>
            <a:custGeom>
              <a:avLst/>
              <a:gdLst>
                <a:gd name="T0" fmla="*/ 22 w 40"/>
                <a:gd name="T1" fmla="*/ 0 h 30"/>
                <a:gd name="T2" fmla="*/ 17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40" y="1"/>
                    <a:pt x="40" y="30"/>
                    <a:pt x="17" y="26"/>
                  </a:cubicBezTo>
                  <a:cubicBezTo>
                    <a:pt x="0" y="7"/>
                    <a:pt x="15" y="5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73">
              <a:extLst>
                <a:ext uri="{FF2B5EF4-FFF2-40B4-BE49-F238E27FC236}">
                  <a16:creationId xmlns:a16="http://schemas.microsoft.com/office/drawing/2014/main" id="{98ABF759-8FA6-48D5-B872-D9CEECD39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66180" y="3221457"/>
              <a:ext cx="143728" cy="99505"/>
            </a:xfrm>
            <a:custGeom>
              <a:avLst/>
              <a:gdLst>
                <a:gd name="T0" fmla="*/ 13 w 37"/>
                <a:gd name="T1" fmla="*/ 2 h 28"/>
                <a:gd name="T2" fmla="*/ 29 w 37"/>
                <a:gd name="T3" fmla="*/ 9 h 28"/>
                <a:gd name="T4" fmla="*/ 14 w 37"/>
                <a:gd name="T5" fmla="*/ 28 h 28"/>
                <a:gd name="T6" fmla="*/ 13 w 37"/>
                <a:gd name="T7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8">
                  <a:moveTo>
                    <a:pt x="13" y="2"/>
                  </a:moveTo>
                  <a:cubicBezTo>
                    <a:pt x="23" y="0"/>
                    <a:pt x="25" y="4"/>
                    <a:pt x="29" y="9"/>
                  </a:cubicBezTo>
                  <a:cubicBezTo>
                    <a:pt x="37" y="19"/>
                    <a:pt x="25" y="25"/>
                    <a:pt x="14" y="28"/>
                  </a:cubicBezTo>
                  <a:cubicBezTo>
                    <a:pt x="4" y="21"/>
                    <a:pt x="0" y="7"/>
                    <a:pt x="13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74">
              <a:extLst>
                <a:ext uri="{FF2B5EF4-FFF2-40B4-BE49-F238E27FC236}">
                  <a16:creationId xmlns:a16="http://schemas.microsoft.com/office/drawing/2014/main" id="{DDB8BBFA-C9D7-4F60-A252-7ED1743E47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49313" y="3228221"/>
              <a:ext cx="162611" cy="142976"/>
            </a:xfrm>
            <a:custGeom>
              <a:avLst/>
              <a:gdLst>
                <a:gd name="T0" fmla="*/ 19 w 42"/>
                <a:gd name="T1" fmla="*/ 0 h 40"/>
                <a:gd name="T2" fmla="*/ 4 w 42"/>
                <a:gd name="T3" fmla="*/ 19 h 40"/>
                <a:gd name="T4" fmla="*/ 19 w 42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40">
                  <a:moveTo>
                    <a:pt x="19" y="0"/>
                  </a:moveTo>
                  <a:cubicBezTo>
                    <a:pt x="42" y="10"/>
                    <a:pt x="20" y="40"/>
                    <a:pt x="4" y="19"/>
                  </a:cubicBezTo>
                  <a:cubicBezTo>
                    <a:pt x="0" y="6"/>
                    <a:pt x="8" y="1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85">
              <a:extLst>
                <a:ext uri="{FF2B5EF4-FFF2-40B4-BE49-F238E27FC236}">
                  <a16:creationId xmlns:a16="http://schemas.microsoft.com/office/drawing/2014/main" id="{A0FF6E41-0C56-4070-B2E2-2B584C578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69669" y="3263964"/>
              <a:ext cx="151070" cy="114961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87">
              <a:extLst>
                <a:ext uri="{FF2B5EF4-FFF2-40B4-BE49-F238E27FC236}">
                  <a16:creationId xmlns:a16="http://schemas.microsoft.com/office/drawing/2014/main" id="{BF2AC548-3795-4AF1-B887-1983F7F8A9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25650" y="3278455"/>
              <a:ext cx="159463" cy="107233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88">
              <a:extLst>
                <a:ext uri="{FF2B5EF4-FFF2-40B4-BE49-F238E27FC236}">
                  <a16:creationId xmlns:a16="http://schemas.microsoft.com/office/drawing/2014/main" id="{2BDFC7FA-5D85-4F31-B712-6E0C0D7B04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23043" y="3285217"/>
              <a:ext cx="7345" cy="7727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1" y="1"/>
                    <a:pt x="2" y="2"/>
                  </a:cubicBezTo>
                  <a:cubicBezTo>
                    <a:pt x="1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94">
              <a:extLst>
                <a:ext uri="{FF2B5EF4-FFF2-40B4-BE49-F238E27FC236}">
                  <a16:creationId xmlns:a16="http://schemas.microsoft.com/office/drawing/2014/main" id="{DD1464FA-ADAE-4DB6-A9A6-A809763A3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50139" y="3580387"/>
              <a:ext cx="163660" cy="121724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97">
              <a:extLst>
                <a:ext uri="{FF2B5EF4-FFF2-40B4-BE49-F238E27FC236}">
                  <a16:creationId xmlns:a16="http://schemas.microsoft.com/office/drawing/2014/main" id="{A247191C-2FEA-4AA3-9B1B-4F1602D26A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815064" y="3539291"/>
              <a:ext cx="225557" cy="143944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98">
              <a:extLst>
                <a:ext uri="{FF2B5EF4-FFF2-40B4-BE49-F238E27FC236}">
                  <a16:creationId xmlns:a16="http://schemas.microsoft.com/office/drawing/2014/main" id="{92676367-B42C-46BC-BF52-A543723C22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091835" y="3539292"/>
              <a:ext cx="175200" cy="93707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99">
              <a:extLst>
                <a:ext uri="{FF2B5EF4-FFF2-40B4-BE49-F238E27FC236}">
                  <a16:creationId xmlns:a16="http://schemas.microsoft.com/office/drawing/2014/main" id="{F96083BD-2E2F-43C1-B5B8-90A19ECB2F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20539" y="3539289"/>
              <a:ext cx="260178" cy="143944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00">
              <a:extLst>
                <a:ext uri="{FF2B5EF4-FFF2-40B4-BE49-F238E27FC236}">
                  <a16:creationId xmlns:a16="http://schemas.microsoft.com/office/drawing/2014/main" id="{36D49EC8-F959-4206-9496-81C1FCE950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59800" y="3539291"/>
              <a:ext cx="152120" cy="111097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101">
              <a:extLst>
                <a:ext uri="{FF2B5EF4-FFF2-40B4-BE49-F238E27FC236}">
                  <a16:creationId xmlns:a16="http://schemas.microsoft.com/office/drawing/2014/main" id="{0D1F9B54-5650-4ADE-8769-818D5AD39D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4341" y="3569721"/>
              <a:ext cx="163660" cy="96607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102">
              <a:extLst>
                <a:ext uri="{FF2B5EF4-FFF2-40B4-BE49-F238E27FC236}">
                  <a16:creationId xmlns:a16="http://schemas.microsoft.com/office/drawing/2014/main" id="{1208F64B-D1E2-4308-A921-2791E4D902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59349" y="3594839"/>
              <a:ext cx="143728" cy="117858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103">
              <a:extLst>
                <a:ext uri="{FF2B5EF4-FFF2-40B4-BE49-F238E27FC236}">
                  <a16:creationId xmlns:a16="http://schemas.microsoft.com/office/drawing/2014/main" id="{DD5592E3-A816-49FE-824E-AF5845C511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171682" y="3557646"/>
              <a:ext cx="166807" cy="121724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113">
              <a:extLst>
                <a:ext uri="{FF2B5EF4-FFF2-40B4-BE49-F238E27FC236}">
                  <a16:creationId xmlns:a16="http://schemas.microsoft.com/office/drawing/2014/main" id="{048AF30C-3E40-4065-A7E2-A78D26B059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13811" y="3611744"/>
              <a:ext cx="11540" cy="10628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115">
              <a:extLst>
                <a:ext uri="{FF2B5EF4-FFF2-40B4-BE49-F238E27FC236}">
                  <a16:creationId xmlns:a16="http://schemas.microsoft.com/office/drawing/2014/main" id="{F6E9CB87-8280-47D0-88C8-BAC285D5DE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8190" y="3618509"/>
              <a:ext cx="7345" cy="676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17">
              <a:extLst>
                <a:ext uri="{FF2B5EF4-FFF2-40B4-BE49-F238E27FC236}">
                  <a16:creationId xmlns:a16="http://schemas.microsoft.com/office/drawing/2014/main" id="{C126D247-0C11-4EAB-BE52-A4D807955C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45118" y="3633000"/>
              <a:ext cx="8392" cy="676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18">
              <a:extLst>
                <a:ext uri="{FF2B5EF4-FFF2-40B4-BE49-F238E27FC236}">
                  <a16:creationId xmlns:a16="http://schemas.microsoft.com/office/drawing/2014/main" id="{A15D480B-DA3E-4F00-BDEA-52E018D2CE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09199" y="3636863"/>
              <a:ext cx="155267" cy="113994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19">
              <a:extLst>
                <a:ext uri="{FF2B5EF4-FFF2-40B4-BE49-F238E27FC236}">
                  <a16:creationId xmlns:a16="http://schemas.microsoft.com/office/drawing/2014/main" id="{171F133F-A692-4513-A861-47BDCCC8F6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25942" y="3622374"/>
              <a:ext cx="151070" cy="178722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20">
              <a:extLst>
                <a:ext uri="{FF2B5EF4-FFF2-40B4-BE49-F238E27FC236}">
                  <a16:creationId xmlns:a16="http://schemas.microsoft.com/office/drawing/2014/main" id="{38207A8D-8E7E-463D-9992-9844A7808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06294" y="3832973"/>
              <a:ext cx="143728" cy="79216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27">
              <a:extLst>
                <a:ext uri="{FF2B5EF4-FFF2-40B4-BE49-F238E27FC236}">
                  <a16:creationId xmlns:a16="http://schemas.microsoft.com/office/drawing/2014/main" id="{7BA77B91-9626-4DFA-A5D2-86BE3EAC8F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72096" y="3868719"/>
              <a:ext cx="162611" cy="93707"/>
            </a:xfrm>
            <a:custGeom>
              <a:avLst/>
              <a:gdLst>
                <a:gd name="T0" fmla="*/ 28 w 42"/>
                <a:gd name="T1" fmla="*/ 0 h 26"/>
                <a:gd name="T2" fmla="*/ 23 w 42"/>
                <a:gd name="T3" fmla="*/ 26 h 26"/>
                <a:gd name="T4" fmla="*/ 28 w 4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28" y="0"/>
                  </a:moveTo>
                  <a:cubicBezTo>
                    <a:pt x="42" y="4"/>
                    <a:pt x="38" y="23"/>
                    <a:pt x="23" y="26"/>
                  </a:cubicBezTo>
                  <a:cubicBezTo>
                    <a:pt x="0" y="26"/>
                    <a:pt x="8" y="5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29">
              <a:extLst>
                <a:ext uri="{FF2B5EF4-FFF2-40B4-BE49-F238E27FC236}">
                  <a16:creationId xmlns:a16="http://schemas.microsoft.com/office/drawing/2014/main" id="{E160D945-C924-441B-827A-C27206D18F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734415" y="3872581"/>
              <a:ext cx="175200" cy="129453"/>
            </a:xfrm>
            <a:custGeom>
              <a:avLst/>
              <a:gdLst>
                <a:gd name="T0" fmla="*/ 28 w 45"/>
                <a:gd name="T1" fmla="*/ 0 h 36"/>
                <a:gd name="T2" fmla="*/ 42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4" y="1"/>
                    <a:pt x="45" y="11"/>
                    <a:pt x="42" y="20"/>
                  </a:cubicBezTo>
                  <a:cubicBezTo>
                    <a:pt x="25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33">
              <a:extLst>
                <a:ext uri="{FF2B5EF4-FFF2-40B4-BE49-F238E27FC236}">
                  <a16:creationId xmlns:a16="http://schemas.microsoft.com/office/drawing/2014/main" id="{034D50E5-CC96-47EA-909D-9CC6ABA24F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05710" y="3883209"/>
              <a:ext cx="162611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36">
              <a:extLst>
                <a:ext uri="{FF2B5EF4-FFF2-40B4-BE49-F238E27FC236}">
                  <a16:creationId xmlns:a16="http://schemas.microsoft.com/office/drawing/2014/main" id="{CE529D6B-DA12-4C21-8816-B7C0655DCA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733368" y="3958373"/>
              <a:ext cx="151070" cy="82115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37">
              <a:extLst>
                <a:ext uri="{FF2B5EF4-FFF2-40B4-BE49-F238E27FC236}">
                  <a16:creationId xmlns:a16="http://schemas.microsoft.com/office/drawing/2014/main" id="{8BD20D1C-AFD2-46C5-B874-E1E6575AB6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06887" y="3901564"/>
              <a:ext cx="151070" cy="111097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38">
              <a:extLst>
                <a:ext uri="{FF2B5EF4-FFF2-40B4-BE49-F238E27FC236}">
                  <a16:creationId xmlns:a16="http://schemas.microsoft.com/office/drawing/2014/main" id="{1553F3A5-DAE1-4BE4-A62C-DC0B2B0765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07894" y="3904464"/>
              <a:ext cx="139530" cy="93707"/>
            </a:xfrm>
            <a:custGeom>
              <a:avLst/>
              <a:gdLst>
                <a:gd name="T0" fmla="*/ 21 w 36"/>
                <a:gd name="T1" fmla="*/ 0 h 26"/>
                <a:gd name="T2" fmla="*/ 21 w 36"/>
                <a:gd name="T3" fmla="*/ 26 h 26"/>
                <a:gd name="T4" fmla="*/ 21 w 3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6">
                  <a:moveTo>
                    <a:pt x="21" y="0"/>
                  </a:moveTo>
                  <a:cubicBezTo>
                    <a:pt x="32" y="4"/>
                    <a:pt x="36" y="23"/>
                    <a:pt x="21" y="26"/>
                  </a:cubicBezTo>
                  <a:cubicBezTo>
                    <a:pt x="1" y="24"/>
                    <a:pt x="0" y="2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39">
              <a:extLst>
                <a:ext uri="{FF2B5EF4-FFF2-40B4-BE49-F238E27FC236}">
                  <a16:creationId xmlns:a16="http://schemas.microsoft.com/office/drawing/2014/main" id="{7248432C-E709-4AB9-B196-B17BABF546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09199" y="3912191"/>
              <a:ext cx="155267" cy="103369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42">
              <a:extLst>
                <a:ext uri="{FF2B5EF4-FFF2-40B4-BE49-F238E27FC236}">
                  <a16:creationId xmlns:a16="http://schemas.microsoft.com/office/drawing/2014/main" id="{87579DF1-0CD1-48D7-9B6C-2B437C7B00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812046" y="3947935"/>
              <a:ext cx="4197" cy="6762"/>
            </a:xfrm>
            <a:custGeom>
              <a:avLst/>
              <a:gdLst>
                <a:gd name="T0" fmla="*/ 0 w 1"/>
                <a:gd name="T1" fmla="*/ 0 h 2"/>
                <a:gd name="T2" fmla="*/ 1 w 1"/>
                <a:gd name="T3" fmla="*/ 2 h 2"/>
                <a:gd name="T4" fmla="*/ 0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43">
              <a:extLst>
                <a:ext uri="{FF2B5EF4-FFF2-40B4-BE49-F238E27FC236}">
                  <a16:creationId xmlns:a16="http://schemas.microsoft.com/office/drawing/2014/main" id="{51C5165A-A8BD-4E8A-BB51-96ADB4E0C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027955" y="3951797"/>
              <a:ext cx="143728" cy="92743"/>
            </a:xfrm>
            <a:custGeom>
              <a:avLst/>
              <a:gdLst>
                <a:gd name="T0" fmla="*/ 21 w 37"/>
                <a:gd name="T1" fmla="*/ 0 h 26"/>
                <a:gd name="T2" fmla="*/ 22 w 37"/>
                <a:gd name="T3" fmla="*/ 26 h 26"/>
                <a:gd name="T4" fmla="*/ 21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21" y="0"/>
                  </a:moveTo>
                  <a:cubicBezTo>
                    <a:pt x="32" y="2"/>
                    <a:pt x="37" y="23"/>
                    <a:pt x="22" y="26"/>
                  </a:cubicBezTo>
                  <a:cubicBezTo>
                    <a:pt x="3" y="26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44">
              <a:extLst>
                <a:ext uri="{FF2B5EF4-FFF2-40B4-BE49-F238E27FC236}">
                  <a16:creationId xmlns:a16="http://schemas.microsoft.com/office/drawing/2014/main" id="{3318A639-15FE-47E4-883D-24F0DAF6B4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45833" y="3947935"/>
              <a:ext cx="167855" cy="107233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45">
              <a:extLst>
                <a:ext uri="{FF2B5EF4-FFF2-40B4-BE49-F238E27FC236}">
                  <a16:creationId xmlns:a16="http://schemas.microsoft.com/office/drawing/2014/main" id="{B03EC112-0D5C-48DA-93EE-940B74A62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94469" y="3954698"/>
              <a:ext cx="143728" cy="79216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0">
              <a:extLst>
                <a:ext uri="{FF2B5EF4-FFF2-40B4-BE49-F238E27FC236}">
                  <a16:creationId xmlns:a16="http://schemas.microsoft.com/office/drawing/2014/main" id="{982DB46C-F13E-4ED7-90F3-47B25A0858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58264" y="3024903"/>
              <a:ext cx="163660" cy="104334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5">
              <a:extLst>
                <a:ext uri="{FF2B5EF4-FFF2-40B4-BE49-F238E27FC236}">
                  <a16:creationId xmlns:a16="http://schemas.microsoft.com/office/drawing/2014/main" id="{FF698AC9-5CD1-4A7F-8D25-5787F7E8E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7792" y="3039394"/>
              <a:ext cx="143728" cy="85979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8">
              <a:extLst>
                <a:ext uri="{FF2B5EF4-FFF2-40B4-BE49-F238E27FC236}">
                  <a16:creationId xmlns:a16="http://schemas.microsoft.com/office/drawing/2014/main" id="{580965AB-01A6-476C-8F50-ED23508207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57259" y="3022005"/>
              <a:ext cx="163660" cy="92743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9">
              <a:extLst>
                <a:ext uri="{FF2B5EF4-FFF2-40B4-BE49-F238E27FC236}">
                  <a16:creationId xmlns:a16="http://schemas.microsoft.com/office/drawing/2014/main" id="{E3C0DF2F-3170-4A79-ADAA-4BC015B241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56843" y="3047122"/>
              <a:ext cx="147925" cy="82115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0">
              <a:extLst>
                <a:ext uri="{FF2B5EF4-FFF2-40B4-BE49-F238E27FC236}">
                  <a16:creationId xmlns:a16="http://schemas.microsoft.com/office/drawing/2014/main" id="{69010010-E67A-4065-8312-BE392BB1CB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93941" y="3057748"/>
              <a:ext cx="152120" cy="92743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2">
              <a:extLst>
                <a:ext uri="{FF2B5EF4-FFF2-40B4-BE49-F238E27FC236}">
                  <a16:creationId xmlns:a16="http://schemas.microsoft.com/office/drawing/2014/main" id="{631A2BD3-8DA4-49DA-961C-2A84252DDF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8079" y="3068377"/>
              <a:ext cx="178347" cy="117858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3">
              <a:extLst>
                <a:ext uri="{FF2B5EF4-FFF2-40B4-BE49-F238E27FC236}">
                  <a16:creationId xmlns:a16="http://schemas.microsoft.com/office/drawing/2014/main" id="{B3462A74-8748-4CC2-A7DC-0F765B7342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5247" y="3072240"/>
              <a:ext cx="159463" cy="96607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6">
              <a:extLst>
                <a:ext uri="{FF2B5EF4-FFF2-40B4-BE49-F238E27FC236}">
                  <a16:creationId xmlns:a16="http://schemas.microsoft.com/office/drawing/2014/main" id="{3FD72CB2-5280-4C42-ABD9-AC2202E756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30154" y="3093493"/>
              <a:ext cx="151070" cy="92743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27">
              <a:extLst>
                <a:ext uri="{FF2B5EF4-FFF2-40B4-BE49-F238E27FC236}">
                  <a16:creationId xmlns:a16="http://schemas.microsoft.com/office/drawing/2014/main" id="{7BB6BA01-F7D6-431B-97F7-2DAD44DF9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54702" y="3093493"/>
              <a:ext cx="155267" cy="111097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28">
              <a:extLst>
                <a:ext uri="{FF2B5EF4-FFF2-40B4-BE49-F238E27FC236}">
                  <a16:creationId xmlns:a16="http://schemas.microsoft.com/office/drawing/2014/main" id="{6CBFA44B-13FA-4E01-8EC8-3C2E03DC7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78791" y="3125373"/>
              <a:ext cx="151070" cy="82115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30">
              <a:extLst>
                <a:ext uri="{FF2B5EF4-FFF2-40B4-BE49-F238E27FC236}">
                  <a16:creationId xmlns:a16="http://schemas.microsoft.com/office/drawing/2014/main" id="{0B5F8AEE-90EF-4529-B573-77F764D89A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69975" y="3143729"/>
              <a:ext cx="11540" cy="676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43">
              <a:extLst>
                <a:ext uri="{FF2B5EF4-FFF2-40B4-BE49-F238E27FC236}">
                  <a16:creationId xmlns:a16="http://schemas.microsoft.com/office/drawing/2014/main" id="{56BAE621-EB8E-4E88-9B1A-F840BFE658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86006" y="3362058"/>
              <a:ext cx="169954" cy="88879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51">
              <a:extLst>
                <a:ext uri="{FF2B5EF4-FFF2-40B4-BE49-F238E27FC236}">
                  <a16:creationId xmlns:a16="http://schemas.microsoft.com/office/drawing/2014/main" id="{14B4DED6-A4BF-4F3B-B1FC-82825676BD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4777" y="3401668"/>
              <a:ext cx="136383" cy="107233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52">
              <a:extLst>
                <a:ext uri="{FF2B5EF4-FFF2-40B4-BE49-F238E27FC236}">
                  <a16:creationId xmlns:a16="http://schemas.microsoft.com/office/drawing/2014/main" id="{E93A246E-C93F-4DCB-8EB4-8AE46BC81F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156" y="3408428"/>
              <a:ext cx="140580" cy="96607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53">
              <a:extLst>
                <a:ext uri="{FF2B5EF4-FFF2-40B4-BE49-F238E27FC236}">
                  <a16:creationId xmlns:a16="http://schemas.microsoft.com/office/drawing/2014/main" id="{2D8ABAA9-E978-42EE-9895-4A97F33EAF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63345" y="3415192"/>
              <a:ext cx="151070" cy="93707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54">
              <a:extLst>
                <a:ext uri="{FF2B5EF4-FFF2-40B4-BE49-F238E27FC236}">
                  <a16:creationId xmlns:a16="http://schemas.microsoft.com/office/drawing/2014/main" id="{1BDBC350-8F9F-44B7-8860-EE05E45569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17434" y="3412293"/>
              <a:ext cx="159463" cy="124621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55">
              <a:extLst>
                <a:ext uri="{FF2B5EF4-FFF2-40B4-BE49-F238E27FC236}">
                  <a16:creationId xmlns:a16="http://schemas.microsoft.com/office/drawing/2014/main" id="{8CC1825B-07E8-4D9A-99FC-AF22F9D705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3589" y="3419055"/>
              <a:ext cx="155267" cy="82115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56">
              <a:extLst>
                <a:ext uri="{FF2B5EF4-FFF2-40B4-BE49-F238E27FC236}">
                  <a16:creationId xmlns:a16="http://schemas.microsoft.com/office/drawing/2014/main" id="{E208343E-229A-4E39-AF3B-DAE8625D5E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767596" y="3450937"/>
              <a:ext cx="152120" cy="85979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57">
              <a:extLst>
                <a:ext uri="{FF2B5EF4-FFF2-40B4-BE49-F238E27FC236}">
                  <a16:creationId xmlns:a16="http://schemas.microsoft.com/office/drawing/2014/main" id="{C48670A5-7175-4E13-BCF9-70B92BFB7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60620" y="3415192"/>
              <a:ext cx="166807" cy="111097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59">
              <a:extLst>
                <a:ext uri="{FF2B5EF4-FFF2-40B4-BE49-F238E27FC236}">
                  <a16:creationId xmlns:a16="http://schemas.microsoft.com/office/drawing/2014/main" id="{F4203D1F-0C38-4CC7-9667-06D91693C8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3108" y="3458664"/>
              <a:ext cx="146874" cy="92743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60">
              <a:extLst>
                <a:ext uri="{FF2B5EF4-FFF2-40B4-BE49-F238E27FC236}">
                  <a16:creationId xmlns:a16="http://schemas.microsoft.com/office/drawing/2014/main" id="{7C6039CA-A1B7-4086-B035-CF1A0B147A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23943" y="3465427"/>
              <a:ext cx="155267" cy="82115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61">
              <a:extLst>
                <a:ext uri="{FF2B5EF4-FFF2-40B4-BE49-F238E27FC236}">
                  <a16:creationId xmlns:a16="http://schemas.microsoft.com/office/drawing/2014/main" id="{BCF25F37-4F50-4174-88D1-A3A43F6149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5592" y="3483783"/>
              <a:ext cx="162611" cy="117858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78">
              <a:extLst>
                <a:ext uri="{FF2B5EF4-FFF2-40B4-BE49-F238E27FC236}">
                  <a16:creationId xmlns:a16="http://schemas.microsoft.com/office/drawing/2014/main" id="{F076F369-289A-4E93-BF39-B4C99E16B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8149" y="3705975"/>
              <a:ext cx="175200" cy="88879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9">
              <a:extLst>
                <a:ext uri="{FF2B5EF4-FFF2-40B4-BE49-F238E27FC236}">
                  <a16:creationId xmlns:a16="http://schemas.microsoft.com/office/drawing/2014/main" id="{F014AE29-4A4C-418D-8D72-233AECCE70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02456" y="3708874"/>
              <a:ext cx="146874" cy="82115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80">
              <a:extLst>
                <a:ext uri="{FF2B5EF4-FFF2-40B4-BE49-F238E27FC236}">
                  <a16:creationId xmlns:a16="http://schemas.microsoft.com/office/drawing/2014/main" id="{169B666F-51A1-4D47-851D-BF226C5366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515" y="3716603"/>
              <a:ext cx="147925" cy="78251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81">
              <a:extLst>
                <a:ext uri="{FF2B5EF4-FFF2-40B4-BE49-F238E27FC236}">
                  <a16:creationId xmlns:a16="http://schemas.microsoft.com/office/drawing/2014/main" id="{1D47E7BB-91A2-4C01-848C-7528FB8DC8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85883" y="3712738"/>
              <a:ext cx="166807" cy="107233"/>
            </a:xfrm>
            <a:custGeom>
              <a:avLst/>
              <a:gdLst>
                <a:gd name="T0" fmla="*/ 27 w 43"/>
                <a:gd name="T1" fmla="*/ 3 h 30"/>
                <a:gd name="T2" fmla="*/ 40 w 43"/>
                <a:gd name="T3" fmla="*/ 22 h 30"/>
                <a:gd name="T4" fmla="*/ 27 w 43"/>
                <a:gd name="T5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7" y="3"/>
                  </a:moveTo>
                  <a:cubicBezTo>
                    <a:pt x="35" y="0"/>
                    <a:pt x="43" y="16"/>
                    <a:pt x="40" y="22"/>
                  </a:cubicBezTo>
                  <a:cubicBezTo>
                    <a:pt x="21" y="30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82">
              <a:extLst>
                <a:ext uri="{FF2B5EF4-FFF2-40B4-BE49-F238E27FC236}">
                  <a16:creationId xmlns:a16="http://schemas.microsoft.com/office/drawing/2014/main" id="{E8C443E6-6590-4FA5-9143-C734D59DC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17313" y="3723363"/>
              <a:ext cx="152120" cy="82115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83">
              <a:extLst>
                <a:ext uri="{FF2B5EF4-FFF2-40B4-BE49-F238E27FC236}">
                  <a16:creationId xmlns:a16="http://schemas.microsoft.com/office/drawing/2014/main" id="{8AE369CB-90BC-49E0-84E4-E46339759E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95241" y="3702111"/>
              <a:ext cx="155267" cy="186450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84">
              <a:extLst>
                <a:ext uri="{FF2B5EF4-FFF2-40B4-BE49-F238E27FC236}">
                  <a16:creationId xmlns:a16="http://schemas.microsoft.com/office/drawing/2014/main" id="{DC1D6E23-7CDE-45A3-B8E0-2C5D1BDE7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3642" y="3730128"/>
              <a:ext cx="155267" cy="104334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86">
              <a:extLst>
                <a:ext uri="{FF2B5EF4-FFF2-40B4-BE49-F238E27FC236}">
                  <a16:creationId xmlns:a16="http://schemas.microsoft.com/office/drawing/2014/main" id="{AF542CA1-45D2-4197-B34E-0A63A758B2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730" y="3737922"/>
              <a:ext cx="155267" cy="133317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89">
              <a:extLst>
                <a:ext uri="{FF2B5EF4-FFF2-40B4-BE49-F238E27FC236}">
                  <a16:creationId xmlns:a16="http://schemas.microsoft.com/office/drawing/2014/main" id="{5ED5642D-E343-41C8-8FF3-3368A8660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1490" y="3709999"/>
              <a:ext cx="159463" cy="110131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90">
              <a:extLst>
                <a:ext uri="{FF2B5EF4-FFF2-40B4-BE49-F238E27FC236}">
                  <a16:creationId xmlns:a16="http://schemas.microsoft.com/office/drawing/2014/main" id="{BDD03E24-B855-4A54-9C06-9665F8E964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69434" y="3802579"/>
              <a:ext cx="3148" cy="10628"/>
            </a:xfrm>
            <a:custGeom>
              <a:avLst/>
              <a:gdLst>
                <a:gd name="T0" fmla="*/ 0 w 1"/>
                <a:gd name="T1" fmla="*/ 0 h 3"/>
                <a:gd name="T2" fmla="*/ 0 w 1"/>
                <a:gd name="T3" fmla="*/ 2 h 3"/>
                <a:gd name="T4" fmla="*/ 0 w 1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3">
                  <a:moveTo>
                    <a:pt x="0" y="0"/>
                  </a:moveTo>
                  <a:cubicBezTo>
                    <a:pt x="1" y="0"/>
                    <a:pt x="1" y="3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5">
              <a:extLst>
                <a:ext uri="{FF2B5EF4-FFF2-40B4-BE49-F238E27FC236}">
                  <a16:creationId xmlns:a16="http://schemas.microsoft.com/office/drawing/2014/main" id="{92A5ABF9-C9AB-440A-9046-57769BAA7F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57751" y="3076723"/>
              <a:ext cx="143728" cy="96607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7">
              <a:extLst>
                <a:ext uri="{FF2B5EF4-FFF2-40B4-BE49-F238E27FC236}">
                  <a16:creationId xmlns:a16="http://schemas.microsoft.com/office/drawing/2014/main" id="{20CCFA26-8B22-4B64-A21B-01B13BE5B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19939" y="3091214"/>
              <a:ext cx="163660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40">
              <a:extLst>
                <a:ext uri="{FF2B5EF4-FFF2-40B4-BE49-F238E27FC236}">
                  <a16:creationId xmlns:a16="http://schemas.microsoft.com/office/drawing/2014/main" id="{7034E999-C5DC-41C3-93CF-5AA4288924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52129" y="3460249"/>
              <a:ext cx="159463" cy="96607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46">
              <a:extLst>
                <a:ext uri="{FF2B5EF4-FFF2-40B4-BE49-F238E27FC236}">
                  <a16:creationId xmlns:a16="http://schemas.microsoft.com/office/drawing/2014/main" id="{1A197C36-622D-4B69-91BB-4C6D3D209E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5385" y="3453485"/>
              <a:ext cx="143728" cy="96607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64">
              <a:extLst>
                <a:ext uri="{FF2B5EF4-FFF2-40B4-BE49-F238E27FC236}">
                  <a16:creationId xmlns:a16="http://schemas.microsoft.com/office/drawing/2014/main" id="{2B41BCF4-897C-4C73-A9C9-92A909F18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05696" y="3715636"/>
              <a:ext cx="162611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75">
              <a:extLst>
                <a:ext uri="{FF2B5EF4-FFF2-40B4-BE49-F238E27FC236}">
                  <a16:creationId xmlns:a16="http://schemas.microsoft.com/office/drawing/2014/main" id="{406FB574-90F0-417D-ABCD-95DDE91A29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69586" y="3718188"/>
              <a:ext cx="152120" cy="92743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3"/>
                    <a:pt x="34" y="25"/>
                    <a:pt x="19" y="26"/>
                  </a:cubicBezTo>
                  <a:cubicBezTo>
                    <a:pt x="0" y="19"/>
                    <a:pt x="7" y="3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8">
              <a:extLst>
                <a:ext uri="{FF2B5EF4-FFF2-40B4-BE49-F238E27FC236}">
                  <a16:creationId xmlns:a16="http://schemas.microsoft.com/office/drawing/2014/main" id="{4B98C702-29E3-4C5E-AA82-64BAC1F2AD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552" y="3423540"/>
              <a:ext cx="155267" cy="104334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136">
              <a:extLst>
                <a:ext uri="{FF2B5EF4-FFF2-40B4-BE49-F238E27FC236}">
                  <a16:creationId xmlns:a16="http://schemas.microsoft.com/office/drawing/2014/main" id="{943DBA82-CBF2-40C6-A535-C02BA2F1E7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657107" y="3584213"/>
              <a:ext cx="151070" cy="82115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64">
              <a:extLst>
                <a:ext uri="{FF2B5EF4-FFF2-40B4-BE49-F238E27FC236}">
                  <a16:creationId xmlns:a16="http://schemas.microsoft.com/office/drawing/2014/main" id="{5A1CC399-638B-44DB-80A7-401D797A9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8048" y="3693860"/>
              <a:ext cx="162611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5033060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080BC15-6F3E-4EDC-BB73-20706F743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AA956BB-E4E2-3675-BC5D-DA0E778E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326" y="792916"/>
            <a:ext cx="10426923" cy="846581"/>
          </a:xfrm>
        </p:spPr>
        <p:txBody>
          <a:bodyPr>
            <a:normAutofit/>
          </a:bodyPr>
          <a:lstStyle/>
          <a:p>
            <a:pPr algn="ctr"/>
            <a:r>
              <a:rPr lang="nl-NL" dirty="0"/>
              <a:t>Dagelijkse en periodieke verzorging </a:t>
            </a:r>
            <a:endParaRPr lang="nl-NL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E4E336B8-243A-49D9-9876-4BF3A08D3A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6018" y="1699031"/>
            <a:ext cx="131153" cy="88130"/>
          </a:xfrm>
          <a:custGeom>
            <a:avLst/>
            <a:gdLst>
              <a:gd name="T0" fmla="*/ 26 w 40"/>
              <a:gd name="T1" fmla="*/ 0 h 29"/>
              <a:gd name="T2" fmla="*/ 39 w 40"/>
              <a:gd name="T3" fmla="*/ 20 h 29"/>
              <a:gd name="T4" fmla="*/ 26 w 40"/>
              <a:gd name="T5" fmla="*/ 0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0" h="29">
                <a:moveTo>
                  <a:pt x="26" y="0"/>
                </a:moveTo>
                <a:cubicBezTo>
                  <a:pt x="34" y="0"/>
                  <a:pt x="40" y="10"/>
                  <a:pt x="39" y="20"/>
                </a:cubicBezTo>
                <a:cubicBezTo>
                  <a:pt x="17" y="29"/>
                  <a:pt x="0" y="10"/>
                  <a:pt x="26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10">
            <a:extLst>
              <a:ext uri="{FF2B5EF4-FFF2-40B4-BE49-F238E27FC236}">
                <a16:creationId xmlns:a16="http://schemas.microsoft.com/office/drawing/2014/main" id="{05F36030-F60E-436E-81FE-74DD0776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34969" y="1723504"/>
            <a:ext cx="127608" cy="114243"/>
          </a:xfrm>
          <a:custGeom>
            <a:avLst/>
            <a:gdLst>
              <a:gd name="T0" fmla="*/ 21 w 39"/>
              <a:gd name="T1" fmla="*/ 1 h 38"/>
              <a:gd name="T2" fmla="*/ 39 w 39"/>
              <a:gd name="T3" fmla="*/ 18 h 38"/>
              <a:gd name="T4" fmla="*/ 21 w 39"/>
              <a:gd name="T5" fmla="*/ 1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" h="38">
                <a:moveTo>
                  <a:pt x="21" y="1"/>
                </a:moveTo>
                <a:cubicBezTo>
                  <a:pt x="35" y="0"/>
                  <a:pt x="38" y="8"/>
                  <a:pt x="39" y="18"/>
                </a:cubicBezTo>
                <a:cubicBezTo>
                  <a:pt x="25" y="38"/>
                  <a:pt x="0" y="13"/>
                  <a:pt x="21" y="1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106">
            <a:extLst>
              <a:ext uri="{FF2B5EF4-FFF2-40B4-BE49-F238E27FC236}">
                <a16:creationId xmlns:a16="http://schemas.microsoft.com/office/drawing/2014/main" id="{800D5F55-AC8B-4C26-ABB0-D8D609EC46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70691" y="1706251"/>
            <a:ext cx="134697" cy="97107"/>
          </a:xfrm>
          <a:custGeom>
            <a:avLst/>
            <a:gdLst>
              <a:gd name="T0" fmla="*/ 25 w 41"/>
              <a:gd name="T1" fmla="*/ 0 h 32"/>
              <a:gd name="T2" fmla="*/ 4 w 41"/>
              <a:gd name="T3" fmla="*/ 18 h 32"/>
              <a:gd name="T4" fmla="*/ 25 w 41"/>
              <a:gd name="T5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1" h="32">
                <a:moveTo>
                  <a:pt x="25" y="0"/>
                </a:moveTo>
                <a:cubicBezTo>
                  <a:pt x="41" y="13"/>
                  <a:pt x="15" y="32"/>
                  <a:pt x="4" y="18"/>
                </a:cubicBezTo>
                <a:cubicBezTo>
                  <a:pt x="0" y="5"/>
                  <a:pt x="15" y="0"/>
                  <a:pt x="25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112">
            <a:extLst>
              <a:ext uri="{FF2B5EF4-FFF2-40B4-BE49-F238E27FC236}">
                <a16:creationId xmlns:a16="http://schemas.microsoft.com/office/drawing/2014/main" id="{2DF0B83D-C899-44CA-9B54-A9C57E8EB3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5291" y="1689637"/>
            <a:ext cx="117860" cy="81603"/>
          </a:xfrm>
          <a:custGeom>
            <a:avLst/>
            <a:gdLst>
              <a:gd name="T0" fmla="*/ 19 w 36"/>
              <a:gd name="T1" fmla="*/ 1 h 27"/>
              <a:gd name="T2" fmla="*/ 21 w 36"/>
              <a:gd name="T3" fmla="*/ 27 h 27"/>
              <a:gd name="T4" fmla="*/ 19 w 36"/>
              <a:gd name="T5" fmla="*/ 1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" h="27">
                <a:moveTo>
                  <a:pt x="19" y="1"/>
                </a:moveTo>
                <a:cubicBezTo>
                  <a:pt x="31" y="1"/>
                  <a:pt x="36" y="24"/>
                  <a:pt x="21" y="27"/>
                </a:cubicBezTo>
                <a:cubicBezTo>
                  <a:pt x="1" y="27"/>
                  <a:pt x="0" y="0"/>
                  <a:pt x="19" y="1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108">
            <a:extLst>
              <a:ext uri="{FF2B5EF4-FFF2-40B4-BE49-F238E27FC236}">
                <a16:creationId xmlns:a16="http://schemas.microsoft.com/office/drawing/2014/main" id="{E16B2E5A-8EC8-4C56-AB77-380486FDF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83918" y="1718490"/>
            <a:ext cx="121406" cy="90579"/>
          </a:xfrm>
          <a:custGeom>
            <a:avLst/>
            <a:gdLst>
              <a:gd name="T0" fmla="*/ 26 w 37"/>
              <a:gd name="T1" fmla="*/ 1 h 30"/>
              <a:gd name="T2" fmla="*/ 35 w 37"/>
              <a:gd name="T3" fmla="*/ 21 h 30"/>
              <a:gd name="T4" fmla="*/ 26 w 37"/>
              <a:gd name="T5" fmla="*/ 1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7" h="30">
                <a:moveTo>
                  <a:pt x="26" y="1"/>
                </a:moveTo>
                <a:cubicBezTo>
                  <a:pt x="35" y="0"/>
                  <a:pt x="37" y="13"/>
                  <a:pt x="35" y="21"/>
                </a:cubicBezTo>
                <a:cubicBezTo>
                  <a:pt x="14" y="30"/>
                  <a:pt x="0" y="8"/>
                  <a:pt x="26" y="1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111">
            <a:extLst>
              <a:ext uri="{FF2B5EF4-FFF2-40B4-BE49-F238E27FC236}">
                <a16:creationId xmlns:a16="http://schemas.microsoft.com/office/drawing/2014/main" id="{C87A69CB-2620-4628-9781-88BD40636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407232" y="1733996"/>
            <a:ext cx="131153" cy="87315"/>
          </a:xfrm>
          <a:custGeom>
            <a:avLst/>
            <a:gdLst>
              <a:gd name="T0" fmla="*/ 24 w 40"/>
              <a:gd name="T1" fmla="*/ 0 h 29"/>
              <a:gd name="T2" fmla="*/ 20 w 40"/>
              <a:gd name="T3" fmla="*/ 25 h 29"/>
              <a:gd name="T4" fmla="*/ 24 w 40"/>
              <a:gd name="T5" fmla="*/ 0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0" h="29">
                <a:moveTo>
                  <a:pt x="24" y="0"/>
                </a:moveTo>
                <a:cubicBezTo>
                  <a:pt x="40" y="1"/>
                  <a:pt x="35" y="29"/>
                  <a:pt x="20" y="25"/>
                </a:cubicBezTo>
                <a:cubicBezTo>
                  <a:pt x="0" y="19"/>
                  <a:pt x="5" y="2"/>
                  <a:pt x="24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109">
            <a:extLst>
              <a:ext uri="{FF2B5EF4-FFF2-40B4-BE49-F238E27FC236}">
                <a16:creationId xmlns:a16="http://schemas.microsoft.com/office/drawing/2014/main" id="{CABAB4BD-890F-4563-A5CA-536788B1E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665993" y="1721756"/>
            <a:ext cx="154193" cy="84866"/>
          </a:xfrm>
          <a:custGeom>
            <a:avLst/>
            <a:gdLst>
              <a:gd name="T0" fmla="*/ 26 w 47"/>
              <a:gd name="T1" fmla="*/ 0 h 28"/>
              <a:gd name="T2" fmla="*/ 10 w 47"/>
              <a:gd name="T3" fmla="*/ 26 h 28"/>
              <a:gd name="T4" fmla="*/ 26 w 47"/>
              <a:gd name="T5" fmla="*/ 0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7" h="28">
                <a:moveTo>
                  <a:pt x="26" y="0"/>
                </a:moveTo>
                <a:cubicBezTo>
                  <a:pt x="47" y="13"/>
                  <a:pt x="28" y="28"/>
                  <a:pt x="10" y="26"/>
                </a:cubicBezTo>
                <a:cubicBezTo>
                  <a:pt x="0" y="13"/>
                  <a:pt x="15" y="4"/>
                  <a:pt x="26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105">
            <a:extLst>
              <a:ext uri="{FF2B5EF4-FFF2-40B4-BE49-F238E27FC236}">
                <a16:creationId xmlns:a16="http://schemas.microsoft.com/office/drawing/2014/main" id="{24690199-C217-4DCB-9B31-1A45649B0B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958428" y="1694826"/>
            <a:ext cx="140901" cy="93027"/>
          </a:xfrm>
          <a:custGeom>
            <a:avLst/>
            <a:gdLst>
              <a:gd name="T0" fmla="*/ 26 w 43"/>
              <a:gd name="T1" fmla="*/ 3 h 31"/>
              <a:gd name="T2" fmla="*/ 39 w 43"/>
              <a:gd name="T3" fmla="*/ 23 h 31"/>
              <a:gd name="T4" fmla="*/ 26 w 43"/>
              <a:gd name="T5" fmla="*/ 3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" h="31">
                <a:moveTo>
                  <a:pt x="26" y="3"/>
                </a:moveTo>
                <a:cubicBezTo>
                  <a:pt x="34" y="0"/>
                  <a:pt x="43" y="17"/>
                  <a:pt x="39" y="23"/>
                </a:cubicBezTo>
                <a:cubicBezTo>
                  <a:pt x="20" y="31"/>
                  <a:pt x="0" y="15"/>
                  <a:pt x="26" y="3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107">
            <a:extLst>
              <a:ext uri="{FF2B5EF4-FFF2-40B4-BE49-F238E27FC236}">
                <a16:creationId xmlns:a16="http://schemas.microsoft.com/office/drawing/2014/main" id="{77F70717-3071-4962-8A7C-F9A58151CF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198566" y="1782953"/>
            <a:ext cx="154193" cy="81603"/>
          </a:xfrm>
          <a:custGeom>
            <a:avLst/>
            <a:gdLst>
              <a:gd name="T0" fmla="*/ 31 w 47"/>
              <a:gd name="T1" fmla="*/ 0 h 27"/>
              <a:gd name="T2" fmla="*/ 17 w 47"/>
              <a:gd name="T3" fmla="*/ 23 h 27"/>
              <a:gd name="T4" fmla="*/ 31 w 47"/>
              <a:gd name="T5" fmla="*/ 0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7" h="27">
                <a:moveTo>
                  <a:pt x="31" y="0"/>
                </a:moveTo>
                <a:cubicBezTo>
                  <a:pt x="47" y="10"/>
                  <a:pt x="32" y="27"/>
                  <a:pt x="17" y="23"/>
                </a:cubicBezTo>
                <a:cubicBezTo>
                  <a:pt x="0" y="14"/>
                  <a:pt x="18" y="0"/>
                  <a:pt x="3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92">
            <a:extLst>
              <a:ext uri="{FF2B5EF4-FFF2-40B4-BE49-F238E27FC236}">
                <a16:creationId xmlns:a16="http://schemas.microsoft.com/office/drawing/2014/main" id="{9E870E95-FCD6-4158-861A-5CEC896F5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443340" y="1718489"/>
            <a:ext cx="140901" cy="102819"/>
          </a:xfrm>
          <a:custGeom>
            <a:avLst/>
            <a:gdLst>
              <a:gd name="T0" fmla="*/ 28 w 43"/>
              <a:gd name="T1" fmla="*/ 0 h 34"/>
              <a:gd name="T2" fmla="*/ 41 w 43"/>
              <a:gd name="T3" fmla="*/ 21 h 34"/>
              <a:gd name="T4" fmla="*/ 28 w 43"/>
              <a:gd name="T5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" h="34">
                <a:moveTo>
                  <a:pt x="28" y="0"/>
                </a:moveTo>
                <a:cubicBezTo>
                  <a:pt x="35" y="1"/>
                  <a:pt x="43" y="11"/>
                  <a:pt x="41" y="21"/>
                </a:cubicBezTo>
                <a:cubicBezTo>
                  <a:pt x="23" y="34"/>
                  <a:pt x="0" y="7"/>
                  <a:pt x="28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104">
            <a:extLst>
              <a:ext uri="{FF2B5EF4-FFF2-40B4-BE49-F238E27FC236}">
                <a16:creationId xmlns:a16="http://schemas.microsoft.com/office/drawing/2014/main" id="{6E01758F-8AEC-4155-B791-2A8CB8A482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463918" y="1795720"/>
            <a:ext cx="7089" cy="5712"/>
          </a:xfrm>
          <a:custGeom>
            <a:avLst/>
            <a:gdLst>
              <a:gd name="T0" fmla="*/ 0 w 2"/>
              <a:gd name="T1" fmla="*/ 0 h 2"/>
              <a:gd name="T2" fmla="*/ 1 w 2"/>
              <a:gd name="T3" fmla="*/ 2 h 2"/>
              <a:gd name="T4" fmla="*/ 0 w 2"/>
              <a:gd name="T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0" y="0"/>
                </a:moveTo>
                <a:cubicBezTo>
                  <a:pt x="1" y="0"/>
                  <a:pt x="2" y="1"/>
                  <a:pt x="1" y="2"/>
                </a:cubicBezTo>
                <a:cubicBezTo>
                  <a:pt x="0" y="2"/>
                  <a:pt x="0" y="1"/>
                  <a:pt x="0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91">
            <a:extLst>
              <a:ext uri="{FF2B5EF4-FFF2-40B4-BE49-F238E27FC236}">
                <a16:creationId xmlns:a16="http://schemas.microsoft.com/office/drawing/2014/main" id="{8379C6B3-49BE-4333-B322-AF02BBB41C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699219" y="1781709"/>
            <a:ext cx="118747" cy="81603"/>
          </a:xfrm>
          <a:custGeom>
            <a:avLst/>
            <a:gdLst>
              <a:gd name="T0" fmla="*/ 19 w 36"/>
              <a:gd name="T1" fmla="*/ 1 h 27"/>
              <a:gd name="T2" fmla="*/ 21 w 36"/>
              <a:gd name="T3" fmla="*/ 27 h 27"/>
              <a:gd name="T4" fmla="*/ 19 w 36"/>
              <a:gd name="T5" fmla="*/ 1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" h="27">
                <a:moveTo>
                  <a:pt x="19" y="1"/>
                </a:moveTo>
                <a:cubicBezTo>
                  <a:pt x="30" y="1"/>
                  <a:pt x="36" y="24"/>
                  <a:pt x="21" y="27"/>
                </a:cubicBezTo>
                <a:cubicBezTo>
                  <a:pt x="1" y="26"/>
                  <a:pt x="0" y="0"/>
                  <a:pt x="19" y="1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Freeform 95">
            <a:extLst>
              <a:ext uri="{FF2B5EF4-FFF2-40B4-BE49-F238E27FC236}">
                <a16:creationId xmlns:a16="http://schemas.microsoft.com/office/drawing/2014/main" id="{6D7188E6-F4DA-4486-938D-F45FE01A26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38154" y="1771240"/>
            <a:ext cx="117860" cy="81603"/>
          </a:xfrm>
          <a:custGeom>
            <a:avLst/>
            <a:gdLst>
              <a:gd name="T0" fmla="*/ 19 w 36"/>
              <a:gd name="T1" fmla="*/ 1 h 27"/>
              <a:gd name="T2" fmla="*/ 21 w 36"/>
              <a:gd name="T3" fmla="*/ 27 h 27"/>
              <a:gd name="T4" fmla="*/ 19 w 36"/>
              <a:gd name="T5" fmla="*/ 1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" h="27">
                <a:moveTo>
                  <a:pt x="19" y="1"/>
                </a:moveTo>
                <a:cubicBezTo>
                  <a:pt x="31" y="2"/>
                  <a:pt x="36" y="24"/>
                  <a:pt x="21" y="27"/>
                </a:cubicBezTo>
                <a:cubicBezTo>
                  <a:pt x="1" y="27"/>
                  <a:pt x="0" y="0"/>
                  <a:pt x="19" y="1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93">
            <a:extLst>
              <a:ext uri="{FF2B5EF4-FFF2-40B4-BE49-F238E27FC236}">
                <a16:creationId xmlns:a16="http://schemas.microsoft.com/office/drawing/2014/main" id="{CD22207C-B504-40B2-A1EB-2DC9B8162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325078" y="1741047"/>
            <a:ext cx="127608" cy="79154"/>
          </a:xfrm>
          <a:custGeom>
            <a:avLst/>
            <a:gdLst>
              <a:gd name="T0" fmla="*/ 23 w 39"/>
              <a:gd name="T1" fmla="*/ 0 h 26"/>
              <a:gd name="T2" fmla="*/ 19 w 39"/>
              <a:gd name="T3" fmla="*/ 26 h 26"/>
              <a:gd name="T4" fmla="*/ 23 w 39"/>
              <a:gd name="T5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" h="26">
                <a:moveTo>
                  <a:pt x="23" y="0"/>
                </a:moveTo>
                <a:cubicBezTo>
                  <a:pt x="39" y="4"/>
                  <a:pt x="34" y="25"/>
                  <a:pt x="19" y="26"/>
                </a:cubicBezTo>
                <a:cubicBezTo>
                  <a:pt x="0" y="20"/>
                  <a:pt x="7" y="4"/>
                  <a:pt x="23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96">
            <a:extLst>
              <a:ext uri="{FF2B5EF4-FFF2-40B4-BE49-F238E27FC236}">
                <a16:creationId xmlns:a16="http://schemas.microsoft.com/office/drawing/2014/main" id="{0FBC38BC-DE18-4960-A9D4-F24C6F60C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6561" y="1777768"/>
            <a:ext cx="147104" cy="108531"/>
          </a:xfrm>
          <a:custGeom>
            <a:avLst/>
            <a:gdLst>
              <a:gd name="T0" fmla="*/ 28 w 45"/>
              <a:gd name="T1" fmla="*/ 0 h 36"/>
              <a:gd name="T2" fmla="*/ 41 w 45"/>
              <a:gd name="T3" fmla="*/ 20 h 36"/>
              <a:gd name="T4" fmla="*/ 28 w 45"/>
              <a:gd name="T5" fmla="*/ 0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5" h="36">
                <a:moveTo>
                  <a:pt x="28" y="0"/>
                </a:moveTo>
                <a:cubicBezTo>
                  <a:pt x="32" y="0"/>
                  <a:pt x="45" y="13"/>
                  <a:pt x="41" y="20"/>
                </a:cubicBezTo>
                <a:cubicBezTo>
                  <a:pt x="24" y="36"/>
                  <a:pt x="0" y="7"/>
                  <a:pt x="28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114">
            <a:extLst>
              <a:ext uri="{FF2B5EF4-FFF2-40B4-BE49-F238E27FC236}">
                <a16:creationId xmlns:a16="http://schemas.microsoft.com/office/drawing/2014/main" id="{BC872037-D6F5-4CE7-A090-32A977A79F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618593" y="1841417"/>
            <a:ext cx="6204" cy="5712"/>
          </a:xfrm>
          <a:custGeom>
            <a:avLst/>
            <a:gdLst>
              <a:gd name="T0" fmla="*/ 0 w 2"/>
              <a:gd name="T1" fmla="*/ 0 h 2"/>
              <a:gd name="T2" fmla="*/ 1 w 2"/>
              <a:gd name="T3" fmla="*/ 2 h 2"/>
              <a:gd name="T4" fmla="*/ 0 w 2"/>
              <a:gd name="T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0" y="0"/>
                </a:moveTo>
                <a:cubicBezTo>
                  <a:pt x="1" y="1"/>
                  <a:pt x="2" y="2"/>
                  <a:pt x="1" y="2"/>
                </a:cubicBezTo>
                <a:cubicBezTo>
                  <a:pt x="0" y="2"/>
                  <a:pt x="0" y="1"/>
                  <a:pt x="0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100">
            <a:extLst>
              <a:ext uri="{FF2B5EF4-FFF2-40B4-BE49-F238E27FC236}">
                <a16:creationId xmlns:a16="http://schemas.microsoft.com/office/drawing/2014/main" id="{D3C4B45C-266A-45BF-98FA-CA5409C46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877354" y="1780215"/>
            <a:ext cx="128495" cy="93843"/>
          </a:xfrm>
          <a:custGeom>
            <a:avLst/>
            <a:gdLst>
              <a:gd name="T0" fmla="*/ 28 w 39"/>
              <a:gd name="T1" fmla="*/ 1 h 31"/>
              <a:gd name="T2" fmla="*/ 39 w 39"/>
              <a:gd name="T3" fmla="*/ 21 h 31"/>
              <a:gd name="T4" fmla="*/ 28 w 39"/>
              <a:gd name="T5" fmla="*/ 1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" h="31">
                <a:moveTo>
                  <a:pt x="28" y="1"/>
                </a:moveTo>
                <a:cubicBezTo>
                  <a:pt x="38" y="0"/>
                  <a:pt x="38" y="12"/>
                  <a:pt x="39" y="21"/>
                </a:cubicBezTo>
                <a:cubicBezTo>
                  <a:pt x="18" y="31"/>
                  <a:pt x="0" y="12"/>
                  <a:pt x="28" y="1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Freeform 98">
            <a:extLst>
              <a:ext uri="{FF2B5EF4-FFF2-40B4-BE49-F238E27FC236}">
                <a16:creationId xmlns:a16="http://schemas.microsoft.com/office/drawing/2014/main" id="{76909582-A285-4EA4-AE72-9DBF0D5659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231821" y="1780216"/>
            <a:ext cx="147990" cy="79154"/>
          </a:xfrm>
          <a:custGeom>
            <a:avLst/>
            <a:gdLst>
              <a:gd name="T0" fmla="*/ 23 w 45"/>
              <a:gd name="T1" fmla="*/ 0 h 26"/>
              <a:gd name="T2" fmla="*/ 30 w 45"/>
              <a:gd name="T3" fmla="*/ 26 h 26"/>
              <a:gd name="T4" fmla="*/ 23 w 45"/>
              <a:gd name="T5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5" h="26">
                <a:moveTo>
                  <a:pt x="23" y="0"/>
                </a:moveTo>
                <a:cubicBezTo>
                  <a:pt x="33" y="2"/>
                  <a:pt x="45" y="21"/>
                  <a:pt x="30" y="26"/>
                </a:cubicBezTo>
                <a:cubicBezTo>
                  <a:pt x="10" y="24"/>
                  <a:pt x="0" y="8"/>
                  <a:pt x="23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115">
            <a:extLst>
              <a:ext uri="{FF2B5EF4-FFF2-40B4-BE49-F238E27FC236}">
                <a16:creationId xmlns:a16="http://schemas.microsoft.com/office/drawing/2014/main" id="{A620CFBF-D373-4BA6-BE41-62B50B9457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281447" y="1847130"/>
            <a:ext cx="6204" cy="5712"/>
          </a:xfrm>
          <a:custGeom>
            <a:avLst/>
            <a:gdLst>
              <a:gd name="T0" fmla="*/ 0 w 2"/>
              <a:gd name="T1" fmla="*/ 0 h 2"/>
              <a:gd name="T2" fmla="*/ 1 w 2"/>
              <a:gd name="T3" fmla="*/ 2 h 2"/>
              <a:gd name="T4" fmla="*/ 0 w 2"/>
              <a:gd name="T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0" y="0"/>
                </a:moveTo>
                <a:cubicBezTo>
                  <a:pt x="1" y="0"/>
                  <a:pt x="2" y="1"/>
                  <a:pt x="1" y="2"/>
                </a:cubicBezTo>
                <a:cubicBezTo>
                  <a:pt x="0" y="2"/>
                  <a:pt x="0" y="1"/>
                  <a:pt x="0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Freeform 99">
            <a:extLst>
              <a:ext uri="{FF2B5EF4-FFF2-40B4-BE49-F238E27FC236}">
                <a16:creationId xmlns:a16="http://schemas.microsoft.com/office/drawing/2014/main" id="{700BC7B2-0C3D-459F-92C1-3605AA3F09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25006" y="1780214"/>
            <a:ext cx="219770" cy="121588"/>
          </a:xfrm>
          <a:custGeom>
            <a:avLst/>
            <a:gdLst>
              <a:gd name="T0" fmla="*/ 36 w 67"/>
              <a:gd name="T1" fmla="*/ 0 h 40"/>
              <a:gd name="T2" fmla="*/ 44 w 67"/>
              <a:gd name="T3" fmla="*/ 2 h 40"/>
              <a:gd name="T4" fmla="*/ 31 w 67"/>
              <a:gd name="T5" fmla="*/ 2 h 40"/>
              <a:gd name="T6" fmla="*/ 36 w 67"/>
              <a:gd name="T7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7" h="40">
                <a:moveTo>
                  <a:pt x="36" y="0"/>
                </a:moveTo>
                <a:cubicBezTo>
                  <a:pt x="39" y="3"/>
                  <a:pt x="41" y="0"/>
                  <a:pt x="44" y="2"/>
                </a:cubicBezTo>
                <a:cubicBezTo>
                  <a:pt x="67" y="40"/>
                  <a:pt x="0" y="25"/>
                  <a:pt x="31" y="2"/>
                </a:cubicBezTo>
                <a:cubicBezTo>
                  <a:pt x="24" y="11"/>
                  <a:pt x="31" y="5"/>
                  <a:pt x="36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123">
            <a:extLst>
              <a:ext uri="{FF2B5EF4-FFF2-40B4-BE49-F238E27FC236}">
                <a16:creationId xmlns:a16="http://schemas.microsoft.com/office/drawing/2014/main" id="{24F4B005-B785-4A57-9E5A-82D85F00D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10621" y="1958820"/>
            <a:ext cx="140901" cy="93843"/>
          </a:xfrm>
          <a:custGeom>
            <a:avLst/>
            <a:gdLst>
              <a:gd name="T0" fmla="*/ 26 w 43"/>
              <a:gd name="T1" fmla="*/ 3 h 31"/>
              <a:gd name="T2" fmla="*/ 40 w 43"/>
              <a:gd name="T3" fmla="*/ 23 h 31"/>
              <a:gd name="T4" fmla="*/ 26 w 43"/>
              <a:gd name="T5" fmla="*/ 3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" h="31">
                <a:moveTo>
                  <a:pt x="26" y="3"/>
                </a:moveTo>
                <a:cubicBezTo>
                  <a:pt x="35" y="0"/>
                  <a:pt x="43" y="17"/>
                  <a:pt x="40" y="23"/>
                </a:cubicBezTo>
                <a:cubicBezTo>
                  <a:pt x="20" y="31"/>
                  <a:pt x="0" y="15"/>
                  <a:pt x="26" y="3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Freeform 130">
            <a:extLst>
              <a:ext uri="{FF2B5EF4-FFF2-40B4-BE49-F238E27FC236}">
                <a16:creationId xmlns:a16="http://schemas.microsoft.com/office/drawing/2014/main" id="{196ED9B6-969E-4AC4-ACD0-95A421BAB3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67876" y="1912264"/>
            <a:ext cx="157737" cy="81603"/>
          </a:xfrm>
          <a:custGeom>
            <a:avLst/>
            <a:gdLst>
              <a:gd name="T0" fmla="*/ 31 w 48"/>
              <a:gd name="T1" fmla="*/ 0 h 27"/>
              <a:gd name="T2" fmla="*/ 18 w 48"/>
              <a:gd name="T3" fmla="*/ 24 h 27"/>
              <a:gd name="T4" fmla="*/ 31 w 48"/>
              <a:gd name="T5" fmla="*/ 0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8" h="27">
                <a:moveTo>
                  <a:pt x="31" y="0"/>
                </a:moveTo>
                <a:cubicBezTo>
                  <a:pt x="48" y="10"/>
                  <a:pt x="32" y="27"/>
                  <a:pt x="18" y="24"/>
                </a:cubicBezTo>
                <a:cubicBezTo>
                  <a:pt x="0" y="14"/>
                  <a:pt x="18" y="0"/>
                  <a:pt x="3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Freeform 94">
            <a:extLst>
              <a:ext uri="{FF2B5EF4-FFF2-40B4-BE49-F238E27FC236}">
                <a16:creationId xmlns:a16="http://schemas.microsoft.com/office/drawing/2014/main" id="{E317ADBB-3E4F-42D2-B7F2-A15924AD5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255785" y="1827137"/>
            <a:ext cx="138242" cy="102819"/>
          </a:xfrm>
          <a:custGeom>
            <a:avLst/>
            <a:gdLst>
              <a:gd name="T0" fmla="*/ 29 w 42"/>
              <a:gd name="T1" fmla="*/ 1 h 34"/>
              <a:gd name="T2" fmla="*/ 40 w 42"/>
              <a:gd name="T3" fmla="*/ 20 h 34"/>
              <a:gd name="T4" fmla="*/ 29 w 42"/>
              <a:gd name="T5" fmla="*/ 1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" h="34">
                <a:moveTo>
                  <a:pt x="29" y="1"/>
                </a:moveTo>
                <a:cubicBezTo>
                  <a:pt x="38" y="0"/>
                  <a:pt x="42" y="12"/>
                  <a:pt x="40" y="20"/>
                </a:cubicBezTo>
                <a:cubicBezTo>
                  <a:pt x="22" y="34"/>
                  <a:pt x="0" y="9"/>
                  <a:pt x="29" y="1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Freeform 135">
            <a:extLst>
              <a:ext uri="{FF2B5EF4-FFF2-40B4-BE49-F238E27FC236}">
                <a16:creationId xmlns:a16="http://schemas.microsoft.com/office/drawing/2014/main" id="{2E9B2055-E384-472D-91D3-74775CDA16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16796" y="1938826"/>
            <a:ext cx="128495" cy="84051"/>
          </a:xfrm>
          <a:custGeom>
            <a:avLst/>
            <a:gdLst>
              <a:gd name="T0" fmla="*/ 21 w 39"/>
              <a:gd name="T1" fmla="*/ 0 h 28"/>
              <a:gd name="T2" fmla="*/ 6 w 39"/>
              <a:gd name="T3" fmla="*/ 20 h 28"/>
              <a:gd name="T4" fmla="*/ 21 w 39"/>
              <a:gd name="T5" fmla="*/ 0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" h="28">
                <a:moveTo>
                  <a:pt x="21" y="0"/>
                </a:moveTo>
                <a:cubicBezTo>
                  <a:pt x="39" y="12"/>
                  <a:pt x="22" y="28"/>
                  <a:pt x="6" y="20"/>
                </a:cubicBezTo>
                <a:cubicBezTo>
                  <a:pt x="0" y="7"/>
                  <a:pt x="7" y="0"/>
                  <a:pt x="2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Freeform 97">
            <a:extLst>
              <a:ext uri="{FF2B5EF4-FFF2-40B4-BE49-F238E27FC236}">
                <a16:creationId xmlns:a16="http://schemas.microsoft.com/office/drawing/2014/main" id="{1F8EFF99-76BF-4F9B-ADAA-B8D310153B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741150" y="1822746"/>
            <a:ext cx="190526" cy="121588"/>
          </a:xfrm>
          <a:custGeom>
            <a:avLst/>
            <a:gdLst>
              <a:gd name="T0" fmla="*/ 42 w 58"/>
              <a:gd name="T1" fmla="*/ 0 h 40"/>
              <a:gd name="T2" fmla="*/ 53 w 58"/>
              <a:gd name="T3" fmla="*/ 17 h 40"/>
              <a:gd name="T4" fmla="*/ 42 w 58"/>
              <a:gd name="T5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8" h="40">
                <a:moveTo>
                  <a:pt x="42" y="0"/>
                </a:moveTo>
                <a:cubicBezTo>
                  <a:pt x="52" y="0"/>
                  <a:pt x="50" y="9"/>
                  <a:pt x="53" y="17"/>
                </a:cubicBezTo>
                <a:cubicBezTo>
                  <a:pt x="58" y="40"/>
                  <a:pt x="0" y="6"/>
                  <a:pt x="42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Freeform 113">
            <a:extLst>
              <a:ext uri="{FF2B5EF4-FFF2-40B4-BE49-F238E27FC236}">
                <a16:creationId xmlns:a16="http://schemas.microsoft.com/office/drawing/2014/main" id="{626F1B89-B88E-4CE3-90BF-3704BAF48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52139" y="1841417"/>
            <a:ext cx="9748" cy="8977"/>
          </a:xfrm>
          <a:custGeom>
            <a:avLst/>
            <a:gdLst>
              <a:gd name="T0" fmla="*/ 1 w 3"/>
              <a:gd name="T1" fmla="*/ 0 h 3"/>
              <a:gd name="T2" fmla="*/ 3 w 3"/>
              <a:gd name="T3" fmla="*/ 1 h 3"/>
              <a:gd name="T4" fmla="*/ 1 w 3"/>
              <a:gd name="T5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3">
                <a:moveTo>
                  <a:pt x="1" y="0"/>
                </a:moveTo>
                <a:cubicBezTo>
                  <a:pt x="1" y="0"/>
                  <a:pt x="2" y="1"/>
                  <a:pt x="3" y="1"/>
                </a:cubicBezTo>
                <a:cubicBezTo>
                  <a:pt x="2" y="3"/>
                  <a:pt x="0" y="1"/>
                  <a:pt x="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Freeform 101">
            <a:extLst>
              <a:ext uri="{FF2B5EF4-FFF2-40B4-BE49-F238E27FC236}">
                <a16:creationId xmlns:a16="http://schemas.microsoft.com/office/drawing/2014/main" id="{C72C1CB8-8213-4EE7-AFFF-B0A74E7A74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074567" y="1786745"/>
            <a:ext cx="138242" cy="81603"/>
          </a:xfrm>
          <a:custGeom>
            <a:avLst/>
            <a:gdLst>
              <a:gd name="T0" fmla="*/ 22 w 42"/>
              <a:gd name="T1" fmla="*/ 0 h 27"/>
              <a:gd name="T2" fmla="*/ 14 w 42"/>
              <a:gd name="T3" fmla="*/ 25 h 27"/>
              <a:gd name="T4" fmla="*/ 22 w 42"/>
              <a:gd name="T5" fmla="*/ 0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" h="27">
                <a:moveTo>
                  <a:pt x="22" y="0"/>
                </a:moveTo>
                <a:cubicBezTo>
                  <a:pt x="42" y="7"/>
                  <a:pt x="28" y="27"/>
                  <a:pt x="14" y="25"/>
                </a:cubicBezTo>
                <a:cubicBezTo>
                  <a:pt x="0" y="18"/>
                  <a:pt x="9" y="2"/>
                  <a:pt x="22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102">
            <a:extLst>
              <a:ext uri="{FF2B5EF4-FFF2-40B4-BE49-F238E27FC236}">
                <a16:creationId xmlns:a16="http://schemas.microsoft.com/office/drawing/2014/main" id="{2FF32C41-49E2-459E-9AC4-64269039B1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734759" y="1790057"/>
            <a:ext cx="121406" cy="99554"/>
          </a:xfrm>
          <a:custGeom>
            <a:avLst/>
            <a:gdLst>
              <a:gd name="T0" fmla="*/ 21 w 37"/>
              <a:gd name="T1" fmla="*/ 0 h 33"/>
              <a:gd name="T2" fmla="*/ 19 w 37"/>
              <a:gd name="T3" fmla="*/ 23 h 33"/>
              <a:gd name="T4" fmla="*/ 21 w 37"/>
              <a:gd name="T5" fmla="*/ 0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7" h="33">
                <a:moveTo>
                  <a:pt x="21" y="0"/>
                </a:moveTo>
                <a:cubicBezTo>
                  <a:pt x="37" y="0"/>
                  <a:pt x="29" y="33"/>
                  <a:pt x="19" y="23"/>
                </a:cubicBezTo>
                <a:cubicBezTo>
                  <a:pt x="0" y="30"/>
                  <a:pt x="3" y="0"/>
                  <a:pt x="2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Freeform 103">
            <a:extLst>
              <a:ext uri="{FF2B5EF4-FFF2-40B4-BE49-F238E27FC236}">
                <a16:creationId xmlns:a16="http://schemas.microsoft.com/office/drawing/2014/main" id="{06B5D5F0-EA51-440D-81A0-FE60CCFBA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914652" y="1795720"/>
            <a:ext cx="140901" cy="102819"/>
          </a:xfrm>
          <a:custGeom>
            <a:avLst/>
            <a:gdLst>
              <a:gd name="T0" fmla="*/ 28 w 43"/>
              <a:gd name="T1" fmla="*/ 0 h 34"/>
              <a:gd name="T2" fmla="*/ 41 w 43"/>
              <a:gd name="T3" fmla="*/ 21 h 34"/>
              <a:gd name="T4" fmla="*/ 28 w 43"/>
              <a:gd name="T5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" h="34">
                <a:moveTo>
                  <a:pt x="28" y="0"/>
                </a:moveTo>
                <a:cubicBezTo>
                  <a:pt x="35" y="1"/>
                  <a:pt x="43" y="11"/>
                  <a:pt x="41" y="21"/>
                </a:cubicBezTo>
                <a:cubicBezTo>
                  <a:pt x="23" y="34"/>
                  <a:pt x="0" y="7"/>
                  <a:pt x="28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Freeform 117">
            <a:extLst>
              <a:ext uri="{FF2B5EF4-FFF2-40B4-BE49-F238E27FC236}">
                <a16:creationId xmlns:a16="http://schemas.microsoft.com/office/drawing/2014/main" id="{B7CA6C2F-61C2-486F-B691-E8EB4BA27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976684" y="1859371"/>
            <a:ext cx="7089" cy="5712"/>
          </a:xfrm>
          <a:custGeom>
            <a:avLst/>
            <a:gdLst>
              <a:gd name="T0" fmla="*/ 0 w 2"/>
              <a:gd name="T1" fmla="*/ 0 h 2"/>
              <a:gd name="T2" fmla="*/ 1 w 2"/>
              <a:gd name="T3" fmla="*/ 2 h 2"/>
              <a:gd name="T4" fmla="*/ 0 w 2"/>
              <a:gd name="T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0" y="0"/>
                </a:moveTo>
                <a:cubicBezTo>
                  <a:pt x="1" y="1"/>
                  <a:pt x="2" y="1"/>
                  <a:pt x="1" y="2"/>
                </a:cubicBezTo>
                <a:cubicBezTo>
                  <a:pt x="0" y="2"/>
                  <a:pt x="0" y="1"/>
                  <a:pt x="0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120">
            <a:extLst>
              <a:ext uri="{FF2B5EF4-FFF2-40B4-BE49-F238E27FC236}">
                <a16:creationId xmlns:a16="http://schemas.microsoft.com/office/drawing/2014/main" id="{A6727626-8944-4EB7-B327-B696FE484D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137524" y="1799174"/>
            <a:ext cx="121406" cy="66913"/>
          </a:xfrm>
          <a:custGeom>
            <a:avLst/>
            <a:gdLst>
              <a:gd name="T0" fmla="*/ 19 w 37"/>
              <a:gd name="T1" fmla="*/ 0 h 22"/>
              <a:gd name="T2" fmla="*/ 20 w 37"/>
              <a:gd name="T3" fmla="*/ 22 h 22"/>
              <a:gd name="T4" fmla="*/ 19 w 37"/>
              <a:gd name="T5" fmla="*/ 0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7" h="22">
                <a:moveTo>
                  <a:pt x="19" y="0"/>
                </a:moveTo>
                <a:cubicBezTo>
                  <a:pt x="35" y="2"/>
                  <a:pt x="37" y="21"/>
                  <a:pt x="20" y="22"/>
                </a:cubicBezTo>
                <a:cubicBezTo>
                  <a:pt x="7" y="18"/>
                  <a:pt x="0" y="6"/>
                  <a:pt x="19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106">
            <a:extLst>
              <a:ext uri="{FF2B5EF4-FFF2-40B4-BE49-F238E27FC236}">
                <a16:creationId xmlns:a16="http://schemas.microsoft.com/office/drawing/2014/main" id="{CFBBE0E2-8BDF-4B26-BEBC-DB799B8F6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1199" y="1883596"/>
            <a:ext cx="134697" cy="97107"/>
          </a:xfrm>
          <a:custGeom>
            <a:avLst/>
            <a:gdLst>
              <a:gd name="T0" fmla="*/ 25 w 41"/>
              <a:gd name="T1" fmla="*/ 0 h 32"/>
              <a:gd name="T2" fmla="*/ 4 w 41"/>
              <a:gd name="T3" fmla="*/ 18 h 32"/>
              <a:gd name="T4" fmla="*/ 25 w 41"/>
              <a:gd name="T5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1" h="32">
                <a:moveTo>
                  <a:pt x="25" y="0"/>
                </a:moveTo>
                <a:cubicBezTo>
                  <a:pt x="41" y="13"/>
                  <a:pt x="15" y="32"/>
                  <a:pt x="4" y="18"/>
                </a:cubicBezTo>
                <a:cubicBezTo>
                  <a:pt x="0" y="5"/>
                  <a:pt x="15" y="0"/>
                  <a:pt x="25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137">
            <a:extLst>
              <a:ext uri="{FF2B5EF4-FFF2-40B4-BE49-F238E27FC236}">
                <a16:creationId xmlns:a16="http://schemas.microsoft.com/office/drawing/2014/main" id="{8EB99B25-2662-42DE-8F5D-E0F6F28C8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56267" y="1819794"/>
            <a:ext cx="127608" cy="93843"/>
          </a:xfrm>
          <a:custGeom>
            <a:avLst/>
            <a:gdLst>
              <a:gd name="T0" fmla="*/ 23 w 39"/>
              <a:gd name="T1" fmla="*/ 0 h 31"/>
              <a:gd name="T2" fmla="*/ 17 w 39"/>
              <a:gd name="T3" fmla="*/ 26 h 31"/>
              <a:gd name="T4" fmla="*/ 23 w 39"/>
              <a:gd name="T5" fmla="*/ 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" h="31">
                <a:moveTo>
                  <a:pt x="23" y="0"/>
                </a:moveTo>
                <a:cubicBezTo>
                  <a:pt x="39" y="3"/>
                  <a:pt x="39" y="31"/>
                  <a:pt x="17" y="26"/>
                </a:cubicBezTo>
                <a:cubicBezTo>
                  <a:pt x="0" y="6"/>
                  <a:pt x="15" y="5"/>
                  <a:pt x="23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131">
            <a:extLst>
              <a:ext uri="{FF2B5EF4-FFF2-40B4-BE49-F238E27FC236}">
                <a16:creationId xmlns:a16="http://schemas.microsoft.com/office/drawing/2014/main" id="{496BF3B0-761A-4454-BE3C-86B4675DC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43018" y="1943167"/>
            <a:ext cx="117860" cy="87315"/>
          </a:xfrm>
          <a:custGeom>
            <a:avLst/>
            <a:gdLst>
              <a:gd name="T0" fmla="*/ 15 w 36"/>
              <a:gd name="T1" fmla="*/ 0 h 29"/>
              <a:gd name="T2" fmla="*/ 25 w 36"/>
              <a:gd name="T3" fmla="*/ 15 h 29"/>
              <a:gd name="T4" fmla="*/ 13 w 36"/>
              <a:gd name="T5" fmla="*/ 21 h 29"/>
              <a:gd name="T6" fmla="*/ 15 w 36"/>
              <a:gd name="T7" fmla="*/ 0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" h="29">
                <a:moveTo>
                  <a:pt x="15" y="0"/>
                </a:moveTo>
                <a:cubicBezTo>
                  <a:pt x="21" y="0"/>
                  <a:pt x="36" y="13"/>
                  <a:pt x="25" y="15"/>
                </a:cubicBezTo>
                <a:cubicBezTo>
                  <a:pt x="20" y="19"/>
                  <a:pt x="20" y="22"/>
                  <a:pt x="13" y="21"/>
                </a:cubicBezTo>
                <a:cubicBezTo>
                  <a:pt x="0" y="29"/>
                  <a:pt x="0" y="0"/>
                  <a:pt x="15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141">
            <a:extLst>
              <a:ext uri="{FF2B5EF4-FFF2-40B4-BE49-F238E27FC236}">
                <a16:creationId xmlns:a16="http://schemas.microsoft.com/office/drawing/2014/main" id="{B519F0F1-B284-44D5-91E9-5018219AFF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277721" y="1971061"/>
            <a:ext cx="163941" cy="163205"/>
          </a:xfrm>
          <a:custGeom>
            <a:avLst/>
            <a:gdLst>
              <a:gd name="T0" fmla="*/ 37 w 50"/>
              <a:gd name="T1" fmla="*/ 3 h 54"/>
              <a:gd name="T2" fmla="*/ 42 w 50"/>
              <a:gd name="T3" fmla="*/ 17 h 54"/>
              <a:gd name="T4" fmla="*/ 37 w 50"/>
              <a:gd name="T5" fmla="*/ 3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0" h="54">
                <a:moveTo>
                  <a:pt x="37" y="3"/>
                </a:moveTo>
                <a:cubicBezTo>
                  <a:pt x="50" y="3"/>
                  <a:pt x="36" y="13"/>
                  <a:pt x="42" y="17"/>
                </a:cubicBezTo>
                <a:cubicBezTo>
                  <a:pt x="35" y="54"/>
                  <a:pt x="0" y="0"/>
                  <a:pt x="37" y="3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122">
            <a:extLst>
              <a:ext uri="{FF2B5EF4-FFF2-40B4-BE49-F238E27FC236}">
                <a16:creationId xmlns:a16="http://schemas.microsoft.com/office/drawing/2014/main" id="{0ED49C08-BE23-43F9-A421-6CD45C780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572383" y="1946023"/>
            <a:ext cx="127608" cy="81603"/>
          </a:xfrm>
          <a:custGeom>
            <a:avLst/>
            <a:gdLst>
              <a:gd name="T0" fmla="*/ 24 w 39"/>
              <a:gd name="T1" fmla="*/ 0 h 27"/>
              <a:gd name="T2" fmla="*/ 20 w 39"/>
              <a:gd name="T3" fmla="*/ 26 h 27"/>
              <a:gd name="T4" fmla="*/ 24 w 39"/>
              <a:gd name="T5" fmla="*/ 0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" h="27">
                <a:moveTo>
                  <a:pt x="24" y="0"/>
                </a:moveTo>
                <a:cubicBezTo>
                  <a:pt x="39" y="3"/>
                  <a:pt x="36" y="27"/>
                  <a:pt x="20" y="26"/>
                </a:cubicBezTo>
                <a:cubicBezTo>
                  <a:pt x="0" y="19"/>
                  <a:pt x="4" y="3"/>
                  <a:pt x="24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119">
            <a:extLst>
              <a:ext uri="{FF2B5EF4-FFF2-40B4-BE49-F238E27FC236}">
                <a16:creationId xmlns:a16="http://schemas.microsoft.com/office/drawing/2014/main" id="{92F171FA-0CB2-4F4C-A2F3-1B7B6B028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54193" y="1803359"/>
            <a:ext cx="127608" cy="150965"/>
          </a:xfrm>
          <a:custGeom>
            <a:avLst/>
            <a:gdLst>
              <a:gd name="T0" fmla="*/ 13 w 39"/>
              <a:gd name="T1" fmla="*/ 6 h 50"/>
              <a:gd name="T2" fmla="*/ 0 w 39"/>
              <a:gd name="T3" fmla="*/ 23 h 50"/>
              <a:gd name="T4" fmla="*/ 13 w 39"/>
              <a:gd name="T5" fmla="*/ 6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" h="50">
                <a:moveTo>
                  <a:pt x="13" y="6"/>
                </a:moveTo>
                <a:cubicBezTo>
                  <a:pt x="39" y="10"/>
                  <a:pt x="16" y="50"/>
                  <a:pt x="0" y="23"/>
                </a:cubicBezTo>
                <a:cubicBezTo>
                  <a:pt x="1" y="0"/>
                  <a:pt x="5" y="14"/>
                  <a:pt x="13" y="6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Freeform 118">
            <a:extLst>
              <a:ext uri="{FF2B5EF4-FFF2-40B4-BE49-F238E27FC236}">
                <a16:creationId xmlns:a16="http://schemas.microsoft.com/office/drawing/2014/main" id="{A0073675-5E26-428E-A2F7-2A952D314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537628" y="1862634"/>
            <a:ext cx="131153" cy="96290"/>
          </a:xfrm>
          <a:custGeom>
            <a:avLst/>
            <a:gdLst>
              <a:gd name="T0" fmla="*/ 22 w 40"/>
              <a:gd name="T1" fmla="*/ 0 h 32"/>
              <a:gd name="T2" fmla="*/ 16 w 40"/>
              <a:gd name="T3" fmla="*/ 25 h 32"/>
              <a:gd name="T4" fmla="*/ 22 w 40"/>
              <a:gd name="T5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0" h="32">
                <a:moveTo>
                  <a:pt x="22" y="0"/>
                </a:moveTo>
                <a:cubicBezTo>
                  <a:pt x="40" y="3"/>
                  <a:pt x="40" y="32"/>
                  <a:pt x="16" y="25"/>
                </a:cubicBezTo>
                <a:cubicBezTo>
                  <a:pt x="0" y="7"/>
                  <a:pt x="14" y="4"/>
                  <a:pt x="22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Freeform 120">
            <a:extLst>
              <a:ext uri="{FF2B5EF4-FFF2-40B4-BE49-F238E27FC236}">
                <a16:creationId xmlns:a16="http://schemas.microsoft.com/office/drawing/2014/main" id="{D8C4C7E6-114C-4D16-9FC6-1260653C23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19407" y="1807960"/>
            <a:ext cx="121406" cy="66913"/>
          </a:xfrm>
          <a:custGeom>
            <a:avLst/>
            <a:gdLst>
              <a:gd name="T0" fmla="*/ 19 w 37"/>
              <a:gd name="T1" fmla="*/ 0 h 22"/>
              <a:gd name="T2" fmla="*/ 20 w 37"/>
              <a:gd name="T3" fmla="*/ 22 h 22"/>
              <a:gd name="T4" fmla="*/ 19 w 37"/>
              <a:gd name="T5" fmla="*/ 0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7" h="22">
                <a:moveTo>
                  <a:pt x="19" y="0"/>
                </a:moveTo>
                <a:cubicBezTo>
                  <a:pt x="35" y="2"/>
                  <a:pt x="37" y="21"/>
                  <a:pt x="20" y="22"/>
                </a:cubicBezTo>
                <a:cubicBezTo>
                  <a:pt x="7" y="18"/>
                  <a:pt x="0" y="6"/>
                  <a:pt x="19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110">
            <a:extLst>
              <a:ext uri="{FF2B5EF4-FFF2-40B4-BE49-F238E27FC236}">
                <a16:creationId xmlns:a16="http://schemas.microsoft.com/office/drawing/2014/main" id="{5FB2CD0B-BF87-4FEC-B6B6-0DA50B931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951575" y="1824318"/>
            <a:ext cx="127608" cy="114243"/>
          </a:xfrm>
          <a:custGeom>
            <a:avLst/>
            <a:gdLst>
              <a:gd name="T0" fmla="*/ 21 w 39"/>
              <a:gd name="T1" fmla="*/ 1 h 38"/>
              <a:gd name="T2" fmla="*/ 39 w 39"/>
              <a:gd name="T3" fmla="*/ 18 h 38"/>
              <a:gd name="T4" fmla="*/ 21 w 39"/>
              <a:gd name="T5" fmla="*/ 1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" h="38">
                <a:moveTo>
                  <a:pt x="21" y="1"/>
                </a:moveTo>
                <a:cubicBezTo>
                  <a:pt x="35" y="0"/>
                  <a:pt x="38" y="8"/>
                  <a:pt x="39" y="18"/>
                </a:cubicBezTo>
                <a:cubicBezTo>
                  <a:pt x="25" y="38"/>
                  <a:pt x="0" y="13"/>
                  <a:pt x="21" y="1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106">
            <a:extLst>
              <a:ext uri="{FF2B5EF4-FFF2-40B4-BE49-F238E27FC236}">
                <a16:creationId xmlns:a16="http://schemas.microsoft.com/office/drawing/2014/main" id="{D12EC8B9-DE60-44BC-9911-A9CD8EF50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230164" y="1807065"/>
            <a:ext cx="134697" cy="97107"/>
          </a:xfrm>
          <a:custGeom>
            <a:avLst/>
            <a:gdLst>
              <a:gd name="T0" fmla="*/ 25 w 41"/>
              <a:gd name="T1" fmla="*/ 0 h 32"/>
              <a:gd name="T2" fmla="*/ 4 w 41"/>
              <a:gd name="T3" fmla="*/ 18 h 32"/>
              <a:gd name="T4" fmla="*/ 25 w 41"/>
              <a:gd name="T5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1" h="32">
                <a:moveTo>
                  <a:pt x="25" y="0"/>
                </a:moveTo>
                <a:cubicBezTo>
                  <a:pt x="41" y="13"/>
                  <a:pt x="15" y="32"/>
                  <a:pt x="4" y="18"/>
                </a:cubicBezTo>
                <a:cubicBezTo>
                  <a:pt x="0" y="5"/>
                  <a:pt x="15" y="0"/>
                  <a:pt x="25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Freeform 112">
            <a:extLst>
              <a:ext uri="{FF2B5EF4-FFF2-40B4-BE49-F238E27FC236}">
                <a16:creationId xmlns:a16="http://schemas.microsoft.com/office/drawing/2014/main" id="{9B0D6CF6-D17B-4DC7-828A-773636910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551876" y="1762806"/>
            <a:ext cx="117860" cy="81603"/>
          </a:xfrm>
          <a:custGeom>
            <a:avLst/>
            <a:gdLst>
              <a:gd name="T0" fmla="*/ 19 w 36"/>
              <a:gd name="T1" fmla="*/ 1 h 27"/>
              <a:gd name="T2" fmla="*/ 21 w 36"/>
              <a:gd name="T3" fmla="*/ 27 h 27"/>
              <a:gd name="T4" fmla="*/ 19 w 36"/>
              <a:gd name="T5" fmla="*/ 1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" h="27">
                <a:moveTo>
                  <a:pt x="19" y="1"/>
                </a:moveTo>
                <a:cubicBezTo>
                  <a:pt x="31" y="1"/>
                  <a:pt x="36" y="24"/>
                  <a:pt x="21" y="27"/>
                </a:cubicBezTo>
                <a:cubicBezTo>
                  <a:pt x="1" y="27"/>
                  <a:pt x="0" y="0"/>
                  <a:pt x="19" y="1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Freeform 108">
            <a:extLst>
              <a:ext uri="{FF2B5EF4-FFF2-40B4-BE49-F238E27FC236}">
                <a16:creationId xmlns:a16="http://schemas.microsoft.com/office/drawing/2014/main" id="{8C6933FD-FAB6-403B-9CD4-EF0E06CF7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843391" y="1759541"/>
            <a:ext cx="121406" cy="90579"/>
          </a:xfrm>
          <a:custGeom>
            <a:avLst/>
            <a:gdLst>
              <a:gd name="T0" fmla="*/ 26 w 37"/>
              <a:gd name="T1" fmla="*/ 1 h 30"/>
              <a:gd name="T2" fmla="*/ 35 w 37"/>
              <a:gd name="T3" fmla="*/ 21 h 30"/>
              <a:gd name="T4" fmla="*/ 26 w 37"/>
              <a:gd name="T5" fmla="*/ 1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7" h="30">
                <a:moveTo>
                  <a:pt x="26" y="1"/>
                </a:moveTo>
                <a:cubicBezTo>
                  <a:pt x="35" y="0"/>
                  <a:pt x="37" y="13"/>
                  <a:pt x="35" y="21"/>
                </a:cubicBezTo>
                <a:cubicBezTo>
                  <a:pt x="14" y="30"/>
                  <a:pt x="0" y="8"/>
                  <a:pt x="26" y="1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Freeform 111">
            <a:extLst>
              <a:ext uri="{FF2B5EF4-FFF2-40B4-BE49-F238E27FC236}">
                <a16:creationId xmlns:a16="http://schemas.microsoft.com/office/drawing/2014/main" id="{5C2A4452-6B00-411C-80AB-29AE135B4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066705" y="1775047"/>
            <a:ext cx="131153" cy="87315"/>
          </a:xfrm>
          <a:custGeom>
            <a:avLst/>
            <a:gdLst>
              <a:gd name="T0" fmla="*/ 24 w 40"/>
              <a:gd name="T1" fmla="*/ 0 h 29"/>
              <a:gd name="T2" fmla="*/ 20 w 40"/>
              <a:gd name="T3" fmla="*/ 25 h 29"/>
              <a:gd name="T4" fmla="*/ 24 w 40"/>
              <a:gd name="T5" fmla="*/ 0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0" h="29">
                <a:moveTo>
                  <a:pt x="24" y="0"/>
                </a:moveTo>
                <a:cubicBezTo>
                  <a:pt x="40" y="1"/>
                  <a:pt x="35" y="29"/>
                  <a:pt x="20" y="25"/>
                </a:cubicBezTo>
                <a:cubicBezTo>
                  <a:pt x="0" y="19"/>
                  <a:pt x="5" y="2"/>
                  <a:pt x="24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Freeform 109">
            <a:extLst>
              <a:ext uri="{FF2B5EF4-FFF2-40B4-BE49-F238E27FC236}">
                <a16:creationId xmlns:a16="http://schemas.microsoft.com/office/drawing/2014/main" id="{3F4D3F48-1D65-45EB-91E2-BEFFB2440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334906" y="1792187"/>
            <a:ext cx="154193" cy="84866"/>
          </a:xfrm>
          <a:custGeom>
            <a:avLst/>
            <a:gdLst>
              <a:gd name="T0" fmla="*/ 26 w 47"/>
              <a:gd name="T1" fmla="*/ 0 h 28"/>
              <a:gd name="T2" fmla="*/ 10 w 47"/>
              <a:gd name="T3" fmla="*/ 26 h 28"/>
              <a:gd name="T4" fmla="*/ 26 w 47"/>
              <a:gd name="T5" fmla="*/ 0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7" h="28">
                <a:moveTo>
                  <a:pt x="26" y="0"/>
                </a:moveTo>
                <a:cubicBezTo>
                  <a:pt x="47" y="13"/>
                  <a:pt x="28" y="28"/>
                  <a:pt x="10" y="26"/>
                </a:cubicBezTo>
                <a:cubicBezTo>
                  <a:pt x="0" y="13"/>
                  <a:pt x="15" y="4"/>
                  <a:pt x="26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Freeform 105">
            <a:extLst>
              <a:ext uri="{FF2B5EF4-FFF2-40B4-BE49-F238E27FC236}">
                <a16:creationId xmlns:a16="http://schemas.microsoft.com/office/drawing/2014/main" id="{F5A66334-17A8-4594-AB17-4C33A95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578638" y="1792714"/>
            <a:ext cx="140901" cy="93027"/>
          </a:xfrm>
          <a:custGeom>
            <a:avLst/>
            <a:gdLst>
              <a:gd name="T0" fmla="*/ 26 w 43"/>
              <a:gd name="T1" fmla="*/ 3 h 31"/>
              <a:gd name="T2" fmla="*/ 39 w 43"/>
              <a:gd name="T3" fmla="*/ 23 h 31"/>
              <a:gd name="T4" fmla="*/ 26 w 43"/>
              <a:gd name="T5" fmla="*/ 3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" h="31">
                <a:moveTo>
                  <a:pt x="26" y="3"/>
                </a:moveTo>
                <a:cubicBezTo>
                  <a:pt x="34" y="0"/>
                  <a:pt x="43" y="17"/>
                  <a:pt x="39" y="23"/>
                </a:cubicBezTo>
                <a:cubicBezTo>
                  <a:pt x="20" y="31"/>
                  <a:pt x="0" y="15"/>
                  <a:pt x="26" y="3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Freeform 107">
            <a:extLst>
              <a:ext uri="{FF2B5EF4-FFF2-40B4-BE49-F238E27FC236}">
                <a16:creationId xmlns:a16="http://schemas.microsoft.com/office/drawing/2014/main" id="{FB7FEAD3-708C-4B79-B452-4445C277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858039" y="1824004"/>
            <a:ext cx="154193" cy="81603"/>
          </a:xfrm>
          <a:custGeom>
            <a:avLst/>
            <a:gdLst>
              <a:gd name="T0" fmla="*/ 31 w 47"/>
              <a:gd name="T1" fmla="*/ 0 h 27"/>
              <a:gd name="T2" fmla="*/ 17 w 47"/>
              <a:gd name="T3" fmla="*/ 23 h 27"/>
              <a:gd name="T4" fmla="*/ 31 w 47"/>
              <a:gd name="T5" fmla="*/ 0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7" h="27">
                <a:moveTo>
                  <a:pt x="31" y="0"/>
                </a:moveTo>
                <a:cubicBezTo>
                  <a:pt x="47" y="10"/>
                  <a:pt x="32" y="27"/>
                  <a:pt x="17" y="23"/>
                </a:cubicBezTo>
                <a:cubicBezTo>
                  <a:pt x="0" y="14"/>
                  <a:pt x="18" y="0"/>
                  <a:pt x="3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Freeform 92">
            <a:extLst>
              <a:ext uri="{FF2B5EF4-FFF2-40B4-BE49-F238E27FC236}">
                <a16:creationId xmlns:a16="http://schemas.microsoft.com/office/drawing/2014/main" id="{41281533-9B25-42A4-9F50-34B4F24C0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102813" y="1759540"/>
            <a:ext cx="140901" cy="102819"/>
          </a:xfrm>
          <a:custGeom>
            <a:avLst/>
            <a:gdLst>
              <a:gd name="T0" fmla="*/ 28 w 43"/>
              <a:gd name="T1" fmla="*/ 0 h 34"/>
              <a:gd name="T2" fmla="*/ 41 w 43"/>
              <a:gd name="T3" fmla="*/ 21 h 34"/>
              <a:gd name="T4" fmla="*/ 28 w 43"/>
              <a:gd name="T5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" h="34">
                <a:moveTo>
                  <a:pt x="28" y="0"/>
                </a:moveTo>
                <a:cubicBezTo>
                  <a:pt x="35" y="1"/>
                  <a:pt x="43" y="11"/>
                  <a:pt x="41" y="21"/>
                </a:cubicBezTo>
                <a:cubicBezTo>
                  <a:pt x="23" y="34"/>
                  <a:pt x="0" y="7"/>
                  <a:pt x="28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Freeform 114">
            <a:extLst>
              <a:ext uri="{FF2B5EF4-FFF2-40B4-BE49-F238E27FC236}">
                <a16:creationId xmlns:a16="http://schemas.microsoft.com/office/drawing/2014/main" id="{007246F1-084B-45D9-BDD9-99BB53F6C9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278066" y="1804776"/>
            <a:ext cx="6204" cy="5712"/>
          </a:xfrm>
          <a:custGeom>
            <a:avLst/>
            <a:gdLst>
              <a:gd name="T0" fmla="*/ 0 w 2"/>
              <a:gd name="T1" fmla="*/ 0 h 2"/>
              <a:gd name="T2" fmla="*/ 1 w 2"/>
              <a:gd name="T3" fmla="*/ 2 h 2"/>
              <a:gd name="T4" fmla="*/ 0 w 2"/>
              <a:gd name="T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0" y="0"/>
                </a:moveTo>
                <a:cubicBezTo>
                  <a:pt x="1" y="1"/>
                  <a:pt x="2" y="2"/>
                  <a:pt x="1" y="2"/>
                </a:cubicBezTo>
                <a:cubicBezTo>
                  <a:pt x="0" y="2"/>
                  <a:pt x="0" y="1"/>
                  <a:pt x="0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Freeform 113">
            <a:extLst>
              <a:ext uri="{FF2B5EF4-FFF2-40B4-BE49-F238E27FC236}">
                <a16:creationId xmlns:a16="http://schemas.microsoft.com/office/drawing/2014/main" id="{77CDD712-F443-4EDC-B663-5EC5ACD7D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511612" y="1804776"/>
            <a:ext cx="9748" cy="8977"/>
          </a:xfrm>
          <a:custGeom>
            <a:avLst/>
            <a:gdLst>
              <a:gd name="T0" fmla="*/ 1 w 3"/>
              <a:gd name="T1" fmla="*/ 0 h 3"/>
              <a:gd name="T2" fmla="*/ 3 w 3"/>
              <a:gd name="T3" fmla="*/ 1 h 3"/>
              <a:gd name="T4" fmla="*/ 1 w 3"/>
              <a:gd name="T5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3">
                <a:moveTo>
                  <a:pt x="1" y="0"/>
                </a:moveTo>
                <a:cubicBezTo>
                  <a:pt x="1" y="0"/>
                  <a:pt x="2" y="1"/>
                  <a:pt x="3" y="1"/>
                </a:cubicBezTo>
                <a:cubicBezTo>
                  <a:pt x="2" y="3"/>
                  <a:pt x="0" y="1"/>
                  <a:pt x="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Freeform 104">
            <a:extLst>
              <a:ext uri="{FF2B5EF4-FFF2-40B4-BE49-F238E27FC236}">
                <a16:creationId xmlns:a16="http://schemas.microsoft.com/office/drawing/2014/main" id="{4A695BE5-DE27-460F-845F-45BB814FE3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123391" y="1836771"/>
            <a:ext cx="7089" cy="5712"/>
          </a:xfrm>
          <a:custGeom>
            <a:avLst/>
            <a:gdLst>
              <a:gd name="T0" fmla="*/ 0 w 2"/>
              <a:gd name="T1" fmla="*/ 0 h 2"/>
              <a:gd name="T2" fmla="*/ 1 w 2"/>
              <a:gd name="T3" fmla="*/ 2 h 2"/>
              <a:gd name="T4" fmla="*/ 0 w 2"/>
              <a:gd name="T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0" y="0"/>
                </a:moveTo>
                <a:cubicBezTo>
                  <a:pt x="1" y="0"/>
                  <a:pt x="2" y="1"/>
                  <a:pt x="1" y="2"/>
                </a:cubicBezTo>
                <a:cubicBezTo>
                  <a:pt x="0" y="2"/>
                  <a:pt x="0" y="1"/>
                  <a:pt x="0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Freeform 91">
            <a:extLst>
              <a:ext uri="{FF2B5EF4-FFF2-40B4-BE49-F238E27FC236}">
                <a16:creationId xmlns:a16="http://schemas.microsoft.com/office/drawing/2014/main" id="{DE28BE4E-1A59-46FF-810A-A8F9A46F7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358692" y="1822760"/>
            <a:ext cx="118747" cy="81603"/>
          </a:xfrm>
          <a:custGeom>
            <a:avLst/>
            <a:gdLst>
              <a:gd name="T0" fmla="*/ 19 w 36"/>
              <a:gd name="T1" fmla="*/ 1 h 27"/>
              <a:gd name="T2" fmla="*/ 21 w 36"/>
              <a:gd name="T3" fmla="*/ 27 h 27"/>
              <a:gd name="T4" fmla="*/ 19 w 36"/>
              <a:gd name="T5" fmla="*/ 1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" h="27">
                <a:moveTo>
                  <a:pt x="19" y="1"/>
                </a:moveTo>
                <a:cubicBezTo>
                  <a:pt x="30" y="1"/>
                  <a:pt x="36" y="24"/>
                  <a:pt x="21" y="27"/>
                </a:cubicBezTo>
                <a:cubicBezTo>
                  <a:pt x="1" y="26"/>
                  <a:pt x="0" y="0"/>
                  <a:pt x="19" y="1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Freeform 95">
            <a:extLst>
              <a:ext uri="{FF2B5EF4-FFF2-40B4-BE49-F238E27FC236}">
                <a16:creationId xmlns:a16="http://schemas.microsoft.com/office/drawing/2014/main" id="{A3CF799A-9839-4CB1-9381-DCC0C1FE1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697627" y="1812291"/>
            <a:ext cx="117860" cy="81603"/>
          </a:xfrm>
          <a:custGeom>
            <a:avLst/>
            <a:gdLst>
              <a:gd name="T0" fmla="*/ 19 w 36"/>
              <a:gd name="T1" fmla="*/ 1 h 27"/>
              <a:gd name="T2" fmla="*/ 21 w 36"/>
              <a:gd name="T3" fmla="*/ 27 h 27"/>
              <a:gd name="T4" fmla="*/ 19 w 36"/>
              <a:gd name="T5" fmla="*/ 1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" h="27">
                <a:moveTo>
                  <a:pt x="19" y="1"/>
                </a:moveTo>
                <a:cubicBezTo>
                  <a:pt x="31" y="2"/>
                  <a:pt x="36" y="24"/>
                  <a:pt x="21" y="27"/>
                </a:cubicBezTo>
                <a:cubicBezTo>
                  <a:pt x="1" y="27"/>
                  <a:pt x="0" y="0"/>
                  <a:pt x="19" y="1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Freeform 115">
            <a:extLst>
              <a:ext uri="{FF2B5EF4-FFF2-40B4-BE49-F238E27FC236}">
                <a16:creationId xmlns:a16="http://schemas.microsoft.com/office/drawing/2014/main" id="{1EFA42E9-27C0-423D-93C8-794A9683F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940920" y="1810489"/>
            <a:ext cx="6204" cy="5712"/>
          </a:xfrm>
          <a:custGeom>
            <a:avLst/>
            <a:gdLst>
              <a:gd name="T0" fmla="*/ 0 w 2"/>
              <a:gd name="T1" fmla="*/ 0 h 2"/>
              <a:gd name="T2" fmla="*/ 1 w 2"/>
              <a:gd name="T3" fmla="*/ 2 h 2"/>
              <a:gd name="T4" fmla="*/ 0 w 2"/>
              <a:gd name="T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0" y="0"/>
                </a:moveTo>
                <a:cubicBezTo>
                  <a:pt x="1" y="0"/>
                  <a:pt x="2" y="1"/>
                  <a:pt x="1" y="2"/>
                </a:cubicBezTo>
                <a:cubicBezTo>
                  <a:pt x="0" y="2"/>
                  <a:pt x="0" y="1"/>
                  <a:pt x="0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Freeform 93">
            <a:extLst>
              <a:ext uri="{FF2B5EF4-FFF2-40B4-BE49-F238E27FC236}">
                <a16:creationId xmlns:a16="http://schemas.microsoft.com/office/drawing/2014/main" id="{E5B56BED-7578-4E42-889D-34AA58F679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928451" y="1829760"/>
            <a:ext cx="127608" cy="79154"/>
          </a:xfrm>
          <a:custGeom>
            <a:avLst/>
            <a:gdLst>
              <a:gd name="T0" fmla="*/ 23 w 39"/>
              <a:gd name="T1" fmla="*/ 0 h 26"/>
              <a:gd name="T2" fmla="*/ 19 w 39"/>
              <a:gd name="T3" fmla="*/ 26 h 26"/>
              <a:gd name="T4" fmla="*/ 23 w 39"/>
              <a:gd name="T5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" h="26">
                <a:moveTo>
                  <a:pt x="23" y="0"/>
                </a:moveTo>
                <a:cubicBezTo>
                  <a:pt x="39" y="4"/>
                  <a:pt x="34" y="25"/>
                  <a:pt x="19" y="26"/>
                </a:cubicBezTo>
                <a:cubicBezTo>
                  <a:pt x="0" y="20"/>
                  <a:pt x="7" y="4"/>
                  <a:pt x="23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Freeform 96">
            <a:extLst>
              <a:ext uri="{FF2B5EF4-FFF2-40B4-BE49-F238E27FC236}">
                <a16:creationId xmlns:a16="http://schemas.microsoft.com/office/drawing/2014/main" id="{FCC7DD6E-E0E5-46B9-81B7-3B2F7B3332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216034" y="1818819"/>
            <a:ext cx="147104" cy="108531"/>
          </a:xfrm>
          <a:custGeom>
            <a:avLst/>
            <a:gdLst>
              <a:gd name="T0" fmla="*/ 28 w 45"/>
              <a:gd name="T1" fmla="*/ 0 h 36"/>
              <a:gd name="T2" fmla="*/ 41 w 45"/>
              <a:gd name="T3" fmla="*/ 20 h 36"/>
              <a:gd name="T4" fmla="*/ 28 w 45"/>
              <a:gd name="T5" fmla="*/ 0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5" h="36">
                <a:moveTo>
                  <a:pt x="28" y="0"/>
                </a:moveTo>
                <a:cubicBezTo>
                  <a:pt x="32" y="0"/>
                  <a:pt x="45" y="13"/>
                  <a:pt x="41" y="20"/>
                </a:cubicBezTo>
                <a:cubicBezTo>
                  <a:pt x="24" y="36"/>
                  <a:pt x="0" y="7"/>
                  <a:pt x="28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Freeform 100">
            <a:extLst>
              <a:ext uri="{FF2B5EF4-FFF2-40B4-BE49-F238E27FC236}">
                <a16:creationId xmlns:a16="http://schemas.microsoft.com/office/drawing/2014/main" id="{9C83D9FD-E06E-407B-BA7C-2C2AD5B16C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536827" y="1821266"/>
            <a:ext cx="128495" cy="93843"/>
          </a:xfrm>
          <a:custGeom>
            <a:avLst/>
            <a:gdLst>
              <a:gd name="T0" fmla="*/ 28 w 39"/>
              <a:gd name="T1" fmla="*/ 1 h 31"/>
              <a:gd name="T2" fmla="*/ 39 w 39"/>
              <a:gd name="T3" fmla="*/ 21 h 31"/>
              <a:gd name="T4" fmla="*/ 28 w 39"/>
              <a:gd name="T5" fmla="*/ 1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" h="31">
                <a:moveTo>
                  <a:pt x="28" y="1"/>
                </a:moveTo>
                <a:cubicBezTo>
                  <a:pt x="38" y="0"/>
                  <a:pt x="38" y="12"/>
                  <a:pt x="39" y="21"/>
                </a:cubicBezTo>
                <a:cubicBezTo>
                  <a:pt x="18" y="31"/>
                  <a:pt x="0" y="12"/>
                  <a:pt x="28" y="1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Freeform 98">
            <a:extLst>
              <a:ext uri="{FF2B5EF4-FFF2-40B4-BE49-F238E27FC236}">
                <a16:creationId xmlns:a16="http://schemas.microsoft.com/office/drawing/2014/main" id="{3C1174EE-071E-4421-BD9C-2C2D84190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891294" y="1821267"/>
            <a:ext cx="147990" cy="79154"/>
          </a:xfrm>
          <a:custGeom>
            <a:avLst/>
            <a:gdLst>
              <a:gd name="T0" fmla="*/ 23 w 45"/>
              <a:gd name="T1" fmla="*/ 0 h 26"/>
              <a:gd name="T2" fmla="*/ 30 w 45"/>
              <a:gd name="T3" fmla="*/ 26 h 26"/>
              <a:gd name="T4" fmla="*/ 23 w 45"/>
              <a:gd name="T5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5" h="26">
                <a:moveTo>
                  <a:pt x="23" y="0"/>
                </a:moveTo>
                <a:cubicBezTo>
                  <a:pt x="33" y="2"/>
                  <a:pt x="45" y="21"/>
                  <a:pt x="30" y="26"/>
                </a:cubicBezTo>
                <a:cubicBezTo>
                  <a:pt x="10" y="24"/>
                  <a:pt x="0" y="8"/>
                  <a:pt x="23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Freeform 99">
            <a:extLst>
              <a:ext uri="{FF2B5EF4-FFF2-40B4-BE49-F238E27FC236}">
                <a16:creationId xmlns:a16="http://schemas.microsoft.com/office/drawing/2014/main" id="{6F280CAD-1F1B-4F43-99A3-B2EC2A7F3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084479" y="1821265"/>
            <a:ext cx="219770" cy="121588"/>
          </a:xfrm>
          <a:custGeom>
            <a:avLst/>
            <a:gdLst>
              <a:gd name="T0" fmla="*/ 36 w 67"/>
              <a:gd name="T1" fmla="*/ 0 h 40"/>
              <a:gd name="T2" fmla="*/ 44 w 67"/>
              <a:gd name="T3" fmla="*/ 2 h 40"/>
              <a:gd name="T4" fmla="*/ 31 w 67"/>
              <a:gd name="T5" fmla="*/ 2 h 40"/>
              <a:gd name="T6" fmla="*/ 36 w 67"/>
              <a:gd name="T7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7" h="40">
                <a:moveTo>
                  <a:pt x="36" y="0"/>
                </a:moveTo>
                <a:cubicBezTo>
                  <a:pt x="39" y="3"/>
                  <a:pt x="41" y="0"/>
                  <a:pt x="44" y="2"/>
                </a:cubicBezTo>
                <a:cubicBezTo>
                  <a:pt x="67" y="40"/>
                  <a:pt x="0" y="25"/>
                  <a:pt x="31" y="2"/>
                </a:cubicBezTo>
                <a:cubicBezTo>
                  <a:pt x="24" y="11"/>
                  <a:pt x="31" y="5"/>
                  <a:pt x="36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Freeform 97">
            <a:extLst>
              <a:ext uri="{FF2B5EF4-FFF2-40B4-BE49-F238E27FC236}">
                <a16:creationId xmlns:a16="http://schemas.microsoft.com/office/drawing/2014/main" id="{0D5C974E-4B43-4FFA-8230-DB0E1993C3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409702" y="1821267"/>
            <a:ext cx="190526" cy="121588"/>
          </a:xfrm>
          <a:custGeom>
            <a:avLst/>
            <a:gdLst>
              <a:gd name="T0" fmla="*/ 42 w 58"/>
              <a:gd name="T1" fmla="*/ 0 h 40"/>
              <a:gd name="T2" fmla="*/ 53 w 58"/>
              <a:gd name="T3" fmla="*/ 17 h 40"/>
              <a:gd name="T4" fmla="*/ 42 w 58"/>
              <a:gd name="T5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8" h="40">
                <a:moveTo>
                  <a:pt x="42" y="0"/>
                </a:moveTo>
                <a:cubicBezTo>
                  <a:pt x="52" y="0"/>
                  <a:pt x="50" y="9"/>
                  <a:pt x="53" y="17"/>
                </a:cubicBezTo>
                <a:cubicBezTo>
                  <a:pt x="58" y="40"/>
                  <a:pt x="0" y="6"/>
                  <a:pt x="42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" name="Freeform 101">
            <a:extLst>
              <a:ext uri="{FF2B5EF4-FFF2-40B4-BE49-F238E27FC236}">
                <a16:creationId xmlns:a16="http://schemas.microsoft.com/office/drawing/2014/main" id="{A1CACEBA-A7A9-45FB-897A-888150011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34040" y="1827796"/>
            <a:ext cx="138242" cy="81603"/>
          </a:xfrm>
          <a:custGeom>
            <a:avLst/>
            <a:gdLst>
              <a:gd name="T0" fmla="*/ 22 w 42"/>
              <a:gd name="T1" fmla="*/ 0 h 27"/>
              <a:gd name="T2" fmla="*/ 14 w 42"/>
              <a:gd name="T3" fmla="*/ 25 h 27"/>
              <a:gd name="T4" fmla="*/ 22 w 42"/>
              <a:gd name="T5" fmla="*/ 0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" h="27">
                <a:moveTo>
                  <a:pt x="22" y="0"/>
                </a:moveTo>
                <a:cubicBezTo>
                  <a:pt x="42" y="7"/>
                  <a:pt x="28" y="27"/>
                  <a:pt x="14" y="25"/>
                </a:cubicBezTo>
                <a:cubicBezTo>
                  <a:pt x="0" y="18"/>
                  <a:pt x="9" y="2"/>
                  <a:pt x="22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" name="Freeform 94">
            <a:extLst>
              <a:ext uri="{FF2B5EF4-FFF2-40B4-BE49-F238E27FC236}">
                <a16:creationId xmlns:a16="http://schemas.microsoft.com/office/drawing/2014/main" id="{583E2F4A-E235-4600-A80D-18C1C36EE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915258" y="1868188"/>
            <a:ext cx="138242" cy="102819"/>
          </a:xfrm>
          <a:custGeom>
            <a:avLst/>
            <a:gdLst>
              <a:gd name="T0" fmla="*/ 29 w 42"/>
              <a:gd name="T1" fmla="*/ 1 h 34"/>
              <a:gd name="T2" fmla="*/ 40 w 42"/>
              <a:gd name="T3" fmla="*/ 20 h 34"/>
              <a:gd name="T4" fmla="*/ 29 w 42"/>
              <a:gd name="T5" fmla="*/ 1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" h="34">
                <a:moveTo>
                  <a:pt x="29" y="1"/>
                </a:moveTo>
                <a:cubicBezTo>
                  <a:pt x="38" y="0"/>
                  <a:pt x="42" y="12"/>
                  <a:pt x="40" y="20"/>
                </a:cubicBezTo>
                <a:cubicBezTo>
                  <a:pt x="22" y="34"/>
                  <a:pt x="0" y="9"/>
                  <a:pt x="29" y="1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Freeform 132">
            <a:extLst>
              <a:ext uri="{FF2B5EF4-FFF2-40B4-BE49-F238E27FC236}">
                <a16:creationId xmlns:a16="http://schemas.microsoft.com/office/drawing/2014/main" id="{F16259CF-A0BC-4673-91C7-A7D3CDF7C7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880494" y="1984585"/>
            <a:ext cx="127608" cy="69362"/>
          </a:xfrm>
          <a:custGeom>
            <a:avLst/>
            <a:gdLst>
              <a:gd name="T0" fmla="*/ 16 w 39"/>
              <a:gd name="T1" fmla="*/ 0 h 23"/>
              <a:gd name="T2" fmla="*/ 11 w 39"/>
              <a:gd name="T3" fmla="*/ 23 h 23"/>
              <a:gd name="T4" fmla="*/ 16 w 39"/>
              <a:gd name="T5" fmla="*/ 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" h="23">
                <a:moveTo>
                  <a:pt x="16" y="0"/>
                </a:moveTo>
                <a:cubicBezTo>
                  <a:pt x="39" y="8"/>
                  <a:pt x="31" y="17"/>
                  <a:pt x="11" y="23"/>
                </a:cubicBezTo>
                <a:cubicBezTo>
                  <a:pt x="0" y="16"/>
                  <a:pt x="4" y="2"/>
                  <a:pt x="16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" name="Freeform 134">
            <a:extLst>
              <a:ext uri="{FF2B5EF4-FFF2-40B4-BE49-F238E27FC236}">
                <a16:creationId xmlns:a16="http://schemas.microsoft.com/office/drawing/2014/main" id="{B09A934A-4464-4C9B-ACAD-9128E0B61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076791" y="1990554"/>
            <a:ext cx="124063" cy="117507"/>
          </a:xfrm>
          <a:custGeom>
            <a:avLst/>
            <a:gdLst>
              <a:gd name="T0" fmla="*/ 20 w 38"/>
              <a:gd name="T1" fmla="*/ 2 h 39"/>
              <a:gd name="T2" fmla="*/ 38 w 38"/>
              <a:gd name="T3" fmla="*/ 19 h 39"/>
              <a:gd name="T4" fmla="*/ 20 w 38"/>
              <a:gd name="T5" fmla="*/ 2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" h="39">
                <a:moveTo>
                  <a:pt x="20" y="2"/>
                </a:moveTo>
                <a:cubicBezTo>
                  <a:pt x="34" y="0"/>
                  <a:pt x="38" y="8"/>
                  <a:pt x="38" y="19"/>
                </a:cubicBezTo>
                <a:cubicBezTo>
                  <a:pt x="24" y="39"/>
                  <a:pt x="0" y="13"/>
                  <a:pt x="20" y="2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Freeform 125">
            <a:extLst>
              <a:ext uri="{FF2B5EF4-FFF2-40B4-BE49-F238E27FC236}">
                <a16:creationId xmlns:a16="http://schemas.microsoft.com/office/drawing/2014/main" id="{CB010BB8-6FD4-498C-994D-53C8DC749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314022" y="2016723"/>
            <a:ext cx="147990" cy="79154"/>
          </a:xfrm>
          <a:custGeom>
            <a:avLst/>
            <a:gdLst>
              <a:gd name="T0" fmla="*/ 22 w 45"/>
              <a:gd name="T1" fmla="*/ 0 h 26"/>
              <a:gd name="T2" fmla="*/ 28 w 45"/>
              <a:gd name="T3" fmla="*/ 26 h 26"/>
              <a:gd name="T4" fmla="*/ 22 w 45"/>
              <a:gd name="T5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5" h="26">
                <a:moveTo>
                  <a:pt x="22" y="0"/>
                </a:moveTo>
                <a:cubicBezTo>
                  <a:pt x="32" y="2"/>
                  <a:pt x="45" y="22"/>
                  <a:pt x="28" y="26"/>
                </a:cubicBezTo>
                <a:cubicBezTo>
                  <a:pt x="9" y="24"/>
                  <a:pt x="0" y="9"/>
                  <a:pt x="22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" name="Freeform 125">
            <a:extLst>
              <a:ext uri="{FF2B5EF4-FFF2-40B4-BE49-F238E27FC236}">
                <a16:creationId xmlns:a16="http://schemas.microsoft.com/office/drawing/2014/main" id="{2D373437-2902-4D8A-B887-F6941556C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528670" y="2009731"/>
            <a:ext cx="147990" cy="79154"/>
          </a:xfrm>
          <a:custGeom>
            <a:avLst/>
            <a:gdLst>
              <a:gd name="T0" fmla="*/ 22 w 45"/>
              <a:gd name="T1" fmla="*/ 0 h 26"/>
              <a:gd name="T2" fmla="*/ 28 w 45"/>
              <a:gd name="T3" fmla="*/ 26 h 26"/>
              <a:gd name="T4" fmla="*/ 22 w 45"/>
              <a:gd name="T5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5" h="26">
                <a:moveTo>
                  <a:pt x="22" y="0"/>
                </a:moveTo>
                <a:cubicBezTo>
                  <a:pt x="32" y="2"/>
                  <a:pt x="45" y="22"/>
                  <a:pt x="28" y="26"/>
                </a:cubicBezTo>
                <a:cubicBezTo>
                  <a:pt x="9" y="24"/>
                  <a:pt x="0" y="9"/>
                  <a:pt x="22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" name="Freeform 128">
            <a:extLst>
              <a:ext uri="{FF2B5EF4-FFF2-40B4-BE49-F238E27FC236}">
                <a16:creationId xmlns:a16="http://schemas.microsoft.com/office/drawing/2014/main" id="{217D616F-FDFA-439E-8B09-E55F8234B0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752808" y="2031819"/>
            <a:ext cx="131153" cy="78339"/>
          </a:xfrm>
          <a:custGeom>
            <a:avLst/>
            <a:gdLst>
              <a:gd name="T0" fmla="*/ 18 w 40"/>
              <a:gd name="T1" fmla="*/ 0 h 26"/>
              <a:gd name="T2" fmla="*/ 7 w 40"/>
              <a:gd name="T3" fmla="*/ 20 h 26"/>
              <a:gd name="T4" fmla="*/ 18 w 40"/>
              <a:gd name="T5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0" h="26">
                <a:moveTo>
                  <a:pt x="18" y="0"/>
                </a:moveTo>
                <a:cubicBezTo>
                  <a:pt x="40" y="9"/>
                  <a:pt x="28" y="26"/>
                  <a:pt x="7" y="20"/>
                </a:cubicBezTo>
                <a:cubicBezTo>
                  <a:pt x="0" y="8"/>
                  <a:pt x="6" y="1"/>
                  <a:pt x="18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" name="Freeform 140">
            <a:extLst>
              <a:ext uri="{FF2B5EF4-FFF2-40B4-BE49-F238E27FC236}">
                <a16:creationId xmlns:a16="http://schemas.microsoft.com/office/drawing/2014/main" id="{0F74D32E-67FC-452C-A52B-988DB49843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995484" y="1997173"/>
            <a:ext cx="137356" cy="96290"/>
          </a:xfrm>
          <a:custGeom>
            <a:avLst/>
            <a:gdLst>
              <a:gd name="T0" fmla="*/ 25 w 42"/>
              <a:gd name="T1" fmla="*/ 0 h 32"/>
              <a:gd name="T2" fmla="*/ 4 w 42"/>
              <a:gd name="T3" fmla="*/ 18 h 32"/>
              <a:gd name="T4" fmla="*/ 25 w 42"/>
              <a:gd name="T5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" h="32">
                <a:moveTo>
                  <a:pt x="25" y="0"/>
                </a:moveTo>
                <a:cubicBezTo>
                  <a:pt x="42" y="13"/>
                  <a:pt x="15" y="32"/>
                  <a:pt x="4" y="18"/>
                </a:cubicBezTo>
                <a:cubicBezTo>
                  <a:pt x="0" y="5"/>
                  <a:pt x="16" y="0"/>
                  <a:pt x="25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" name="Freeform 126">
            <a:extLst>
              <a:ext uri="{FF2B5EF4-FFF2-40B4-BE49-F238E27FC236}">
                <a16:creationId xmlns:a16="http://schemas.microsoft.com/office/drawing/2014/main" id="{B8F74E45-2803-4A11-9333-3639A1C2F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250834" y="2028557"/>
            <a:ext cx="151535" cy="79154"/>
          </a:xfrm>
          <a:custGeom>
            <a:avLst/>
            <a:gdLst>
              <a:gd name="T0" fmla="*/ 23 w 46"/>
              <a:gd name="T1" fmla="*/ 0 h 26"/>
              <a:gd name="T2" fmla="*/ 29 w 46"/>
              <a:gd name="T3" fmla="*/ 26 h 26"/>
              <a:gd name="T4" fmla="*/ 23 w 46"/>
              <a:gd name="T5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6" h="26">
                <a:moveTo>
                  <a:pt x="23" y="0"/>
                </a:moveTo>
                <a:cubicBezTo>
                  <a:pt x="32" y="2"/>
                  <a:pt x="46" y="22"/>
                  <a:pt x="29" y="26"/>
                </a:cubicBezTo>
                <a:cubicBezTo>
                  <a:pt x="10" y="24"/>
                  <a:pt x="0" y="9"/>
                  <a:pt x="23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Freeform 121">
            <a:extLst>
              <a:ext uri="{FF2B5EF4-FFF2-40B4-BE49-F238E27FC236}">
                <a16:creationId xmlns:a16="http://schemas.microsoft.com/office/drawing/2014/main" id="{106009C3-0971-47AF-8BD9-2EC8A6A4B2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37067" y="2038617"/>
            <a:ext cx="133812" cy="84866"/>
          </a:xfrm>
          <a:custGeom>
            <a:avLst/>
            <a:gdLst>
              <a:gd name="T0" fmla="*/ 26 w 41"/>
              <a:gd name="T1" fmla="*/ 0 h 28"/>
              <a:gd name="T2" fmla="*/ 38 w 41"/>
              <a:gd name="T3" fmla="*/ 19 h 28"/>
              <a:gd name="T4" fmla="*/ 26 w 41"/>
              <a:gd name="T5" fmla="*/ 0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1" h="28">
                <a:moveTo>
                  <a:pt x="26" y="0"/>
                </a:moveTo>
                <a:cubicBezTo>
                  <a:pt x="33" y="0"/>
                  <a:pt x="41" y="10"/>
                  <a:pt x="38" y="19"/>
                </a:cubicBezTo>
                <a:cubicBezTo>
                  <a:pt x="16" y="28"/>
                  <a:pt x="0" y="10"/>
                  <a:pt x="26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1" name="Freeform 120">
            <a:extLst>
              <a:ext uri="{FF2B5EF4-FFF2-40B4-BE49-F238E27FC236}">
                <a16:creationId xmlns:a16="http://schemas.microsoft.com/office/drawing/2014/main" id="{ED29B115-F34D-4E41-A4A2-C0CE41C69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822857" y="2027626"/>
            <a:ext cx="121406" cy="66913"/>
          </a:xfrm>
          <a:custGeom>
            <a:avLst/>
            <a:gdLst>
              <a:gd name="T0" fmla="*/ 19 w 37"/>
              <a:gd name="T1" fmla="*/ 0 h 22"/>
              <a:gd name="T2" fmla="*/ 20 w 37"/>
              <a:gd name="T3" fmla="*/ 22 h 22"/>
              <a:gd name="T4" fmla="*/ 19 w 37"/>
              <a:gd name="T5" fmla="*/ 0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7" h="22">
                <a:moveTo>
                  <a:pt x="19" y="0"/>
                </a:moveTo>
                <a:cubicBezTo>
                  <a:pt x="35" y="2"/>
                  <a:pt x="37" y="21"/>
                  <a:pt x="20" y="22"/>
                </a:cubicBezTo>
                <a:cubicBezTo>
                  <a:pt x="7" y="18"/>
                  <a:pt x="0" y="6"/>
                  <a:pt x="19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" name="Freeform 6">
            <a:extLst>
              <a:ext uri="{FF2B5EF4-FFF2-40B4-BE49-F238E27FC236}">
                <a16:creationId xmlns:a16="http://schemas.microsoft.com/office/drawing/2014/main" id="{19D4861C-7907-48BF-84E7-96C0E098D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32866" y="2045318"/>
            <a:ext cx="124063" cy="87315"/>
          </a:xfrm>
          <a:custGeom>
            <a:avLst/>
            <a:gdLst>
              <a:gd name="T0" fmla="*/ 12 w 38"/>
              <a:gd name="T1" fmla="*/ 3 h 29"/>
              <a:gd name="T2" fmla="*/ 15 w 38"/>
              <a:gd name="T3" fmla="*/ 29 h 29"/>
              <a:gd name="T4" fmla="*/ 12 w 38"/>
              <a:gd name="T5" fmla="*/ 3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" h="29">
                <a:moveTo>
                  <a:pt x="12" y="3"/>
                </a:moveTo>
                <a:cubicBezTo>
                  <a:pt x="34" y="0"/>
                  <a:pt x="38" y="26"/>
                  <a:pt x="15" y="29"/>
                </a:cubicBezTo>
                <a:cubicBezTo>
                  <a:pt x="4" y="23"/>
                  <a:pt x="0" y="9"/>
                  <a:pt x="12" y="3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Freeform 127">
            <a:extLst>
              <a:ext uri="{FF2B5EF4-FFF2-40B4-BE49-F238E27FC236}">
                <a16:creationId xmlns:a16="http://schemas.microsoft.com/office/drawing/2014/main" id="{AEF03EB9-6D77-4E55-BCF2-4402550D39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225618" y="2028556"/>
            <a:ext cx="137356" cy="79154"/>
          </a:xfrm>
          <a:custGeom>
            <a:avLst/>
            <a:gdLst>
              <a:gd name="T0" fmla="*/ 28 w 42"/>
              <a:gd name="T1" fmla="*/ 0 h 26"/>
              <a:gd name="T2" fmla="*/ 23 w 42"/>
              <a:gd name="T3" fmla="*/ 26 h 26"/>
              <a:gd name="T4" fmla="*/ 28 w 42"/>
              <a:gd name="T5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" h="26">
                <a:moveTo>
                  <a:pt x="28" y="0"/>
                </a:moveTo>
                <a:cubicBezTo>
                  <a:pt x="42" y="4"/>
                  <a:pt x="38" y="23"/>
                  <a:pt x="23" y="26"/>
                </a:cubicBezTo>
                <a:cubicBezTo>
                  <a:pt x="0" y="26"/>
                  <a:pt x="8" y="5"/>
                  <a:pt x="28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" name="Freeform 133">
            <a:extLst>
              <a:ext uri="{FF2B5EF4-FFF2-40B4-BE49-F238E27FC236}">
                <a16:creationId xmlns:a16="http://schemas.microsoft.com/office/drawing/2014/main" id="{1C9C3C8B-A28D-44DF-AA29-02B28AED7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507420" y="2040797"/>
            <a:ext cx="137356" cy="100371"/>
          </a:xfrm>
          <a:custGeom>
            <a:avLst/>
            <a:gdLst>
              <a:gd name="T0" fmla="*/ 25 w 42"/>
              <a:gd name="T1" fmla="*/ 1 h 33"/>
              <a:gd name="T2" fmla="*/ 4 w 42"/>
              <a:gd name="T3" fmla="*/ 19 h 33"/>
              <a:gd name="T4" fmla="*/ 25 w 42"/>
              <a:gd name="T5" fmla="*/ 1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" h="33">
                <a:moveTo>
                  <a:pt x="25" y="1"/>
                </a:moveTo>
                <a:cubicBezTo>
                  <a:pt x="42" y="14"/>
                  <a:pt x="15" y="33"/>
                  <a:pt x="4" y="19"/>
                </a:cubicBezTo>
                <a:cubicBezTo>
                  <a:pt x="0" y="6"/>
                  <a:pt x="15" y="0"/>
                  <a:pt x="25" y="1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" name="Freeform 129">
            <a:extLst>
              <a:ext uri="{FF2B5EF4-FFF2-40B4-BE49-F238E27FC236}">
                <a16:creationId xmlns:a16="http://schemas.microsoft.com/office/drawing/2014/main" id="{1EB7CB2D-F6AA-4861-B158-DA3E6B923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700604" y="2031819"/>
            <a:ext cx="147990" cy="109348"/>
          </a:xfrm>
          <a:custGeom>
            <a:avLst/>
            <a:gdLst>
              <a:gd name="T0" fmla="*/ 28 w 45"/>
              <a:gd name="T1" fmla="*/ 0 h 36"/>
              <a:gd name="T2" fmla="*/ 42 w 45"/>
              <a:gd name="T3" fmla="*/ 20 h 36"/>
              <a:gd name="T4" fmla="*/ 28 w 45"/>
              <a:gd name="T5" fmla="*/ 0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5" h="36">
                <a:moveTo>
                  <a:pt x="28" y="0"/>
                </a:moveTo>
                <a:cubicBezTo>
                  <a:pt x="34" y="1"/>
                  <a:pt x="45" y="11"/>
                  <a:pt x="42" y="20"/>
                </a:cubicBezTo>
                <a:cubicBezTo>
                  <a:pt x="25" y="36"/>
                  <a:pt x="0" y="7"/>
                  <a:pt x="28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" name="Freeform 142">
            <a:extLst>
              <a:ext uri="{FF2B5EF4-FFF2-40B4-BE49-F238E27FC236}">
                <a16:creationId xmlns:a16="http://schemas.microsoft.com/office/drawing/2014/main" id="{48203367-1F19-4C4F-B38D-929816F78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766179" y="2095470"/>
            <a:ext cx="3545" cy="5712"/>
          </a:xfrm>
          <a:custGeom>
            <a:avLst/>
            <a:gdLst>
              <a:gd name="T0" fmla="*/ 0 w 1"/>
              <a:gd name="T1" fmla="*/ 0 h 2"/>
              <a:gd name="T2" fmla="*/ 1 w 1"/>
              <a:gd name="T3" fmla="*/ 2 h 2"/>
              <a:gd name="T4" fmla="*/ 0 w 1"/>
              <a:gd name="T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2">
                <a:moveTo>
                  <a:pt x="0" y="0"/>
                </a:moveTo>
                <a:cubicBezTo>
                  <a:pt x="1" y="1"/>
                  <a:pt x="1" y="1"/>
                  <a:pt x="1" y="2"/>
                </a:cubicBezTo>
                <a:cubicBezTo>
                  <a:pt x="0" y="2"/>
                  <a:pt x="0" y="1"/>
                  <a:pt x="0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" name="Freeform 138">
            <a:extLst>
              <a:ext uri="{FF2B5EF4-FFF2-40B4-BE49-F238E27FC236}">
                <a16:creationId xmlns:a16="http://schemas.microsoft.com/office/drawing/2014/main" id="{B89B3B49-0A7E-4573-9B52-D1B0659831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016079" y="2058750"/>
            <a:ext cx="117860" cy="79154"/>
          </a:xfrm>
          <a:custGeom>
            <a:avLst/>
            <a:gdLst>
              <a:gd name="T0" fmla="*/ 21 w 36"/>
              <a:gd name="T1" fmla="*/ 0 h 26"/>
              <a:gd name="T2" fmla="*/ 21 w 36"/>
              <a:gd name="T3" fmla="*/ 26 h 26"/>
              <a:gd name="T4" fmla="*/ 21 w 36"/>
              <a:gd name="T5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" h="26">
                <a:moveTo>
                  <a:pt x="21" y="0"/>
                </a:moveTo>
                <a:cubicBezTo>
                  <a:pt x="32" y="4"/>
                  <a:pt x="36" y="23"/>
                  <a:pt x="21" y="26"/>
                </a:cubicBezTo>
                <a:cubicBezTo>
                  <a:pt x="1" y="24"/>
                  <a:pt x="0" y="2"/>
                  <a:pt x="2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" name="Freeform 137">
            <a:extLst>
              <a:ext uri="{FF2B5EF4-FFF2-40B4-BE49-F238E27FC236}">
                <a16:creationId xmlns:a16="http://schemas.microsoft.com/office/drawing/2014/main" id="{0288BD39-0846-445A-BD81-1E34E0E99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268636" y="2056301"/>
            <a:ext cx="127608" cy="93843"/>
          </a:xfrm>
          <a:custGeom>
            <a:avLst/>
            <a:gdLst>
              <a:gd name="T0" fmla="*/ 23 w 39"/>
              <a:gd name="T1" fmla="*/ 0 h 31"/>
              <a:gd name="T2" fmla="*/ 17 w 39"/>
              <a:gd name="T3" fmla="*/ 26 h 31"/>
              <a:gd name="T4" fmla="*/ 23 w 39"/>
              <a:gd name="T5" fmla="*/ 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" h="31">
                <a:moveTo>
                  <a:pt x="23" y="0"/>
                </a:moveTo>
                <a:cubicBezTo>
                  <a:pt x="39" y="3"/>
                  <a:pt x="39" y="31"/>
                  <a:pt x="17" y="26"/>
                </a:cubicBezTo>
                <a:cubicBezTo>
                  <a:pt x="0" y="6"/>
                  <a:pt x="15" y="5"/>
                  <a:pt x="23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" name="Freeform 136">
            <a:extLst>
              <a:ext uri="{FF2B5EF4-FFF2-40B4-BE49-F238E27FC236}">
                <a16:creationId xmlns:a16="http://schemas.microsoft.com/office/drawing/2014/main" id="{BA82150B-D747-458F-8C52-72FBA52BCD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568517" y="2052663"/>
            <a:ext cx="127608" cy="69362"/>
          </a:xfrm>
          <a:custGeom>
            <a:avLst/>
            <a:gdLst>
              <a:gd name="T0" fmla="*/ 21 w 39"/>
              <a:gd name="T1" fmla="*/ 0 h 23"/>
              <a:gd name="T2" fmla="*/ 22 w 39"/>
              <a:gd name="T3" fmla="*/ 23 h 23"/>
              <a:gd name="T4" fmla="*/ 21 w 39"/>
              <a:gd name="T5" fmla="*/ 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" h="23">
                <a:moveTo>
                  <a:pt x="21" y="0"/>
                </a:moveTo>
                <a:cubicBezTo>
                  <a:pt x="37" y="0"/>
                  <a:pt x="39" y="22"/>
                  <a:pt x="22" y="23"/>
                </a:cubicBezTo>
                <a:cubicBezTo>
                  <a:pt x="7" y="22"/>
                  <a:pt x="0" y="5"/>
                  <a:pt x="2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" name="Freeform 143">
            <a:extLst>
              <a:ext uri="{FF2B5EF4-FFF2-40B4-BE49-F238E27FC236}">
                <a16:creationId xmlns:a16="http://schemas.microsoft.com/office/drawing/2014/main" id="{FEBB9D94-7802-4607-9BA4-62FB212BFC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793248" y="2045573"/>
            <a:ext cx="121406" cy="78339"/>
          </a:xfrm>
          <a:custGeom>
            <a:avLst/>
            <a:gdLst>
              <a:gd name="T0" fmla="*/ 21 w 37"/>
              <a:gd name="T1" fmla="*/ 0 h 26"/>
              <a:gd name="T2" fmla="*/ 22 w 37"/>
              <a:gd name="T3" fmla="*/ 26 h 26"/>
              <a:gd name="T4" fmla="*/ 21 w 37"/>
              <a:gd name="T5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7" h="26">
                <a:moveTo>
                  <a:pt x="21" y="0"/>
                </a:moveTo>
                <a:cubicBezTo>
                  <a:pt x="32" y="2"/>
                  <a:pt x="37" y="23"/>
                  <a:pt x="22" y="26"/>
                </a:cubicBezTo>
                <a:cubicBezTo>
                  <a:pt x="3" y="26"/>
                  <a:pt x="0" y="1"/>
                  <a:pt x="2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" name="Freeform 144">
            <a:extLst>
              <a:ext uri="{FF2B5EF4-FFF2-40B4-BE49-F238E27FC236}">
                <a16:creationId xmlns:a16="http://schemas.microsoft.com/office/drawing/2014/main" id="{24743784-06E3-4913-9DFD-2FCBF9D929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029200" y="2043044"/>
            <a:ext cx="141786" cy="90579"/>
          </a:xfrm>
          <a:custGeom>
            <a:avLst/>
            <a:gdLst>
              <a:gd name="T0" fmla="*/ 28 w 43"/>
              <a:gd name="T1" fmla="*/ 2 h 30"/>
              <a:gd name="T2" fmla="*/ 41 w 43"/>
              <a:gd name="T3" fmla="*/ 20 h 30"/>
              <a:gd name="T4" fmla="*/ 28 w 43"/>
              <a:gd name="T5" fmla="*/ 2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" h="30">
                <a:moveTo>
                  <a:pt x="28" y="2"/>
                </a:moveTo>
                <a:cubicBezTo>
                  <a:pt x="36" y="0"/>
                  <a:pt x="43" y="12"/>
                  <a:pt x="41" y="20"/>
                </a:cubicBezTo>
                <a:cubicBezTo>
                  <a:pt x="24" y="30"/>
                  <a:pt x="0" y="14"/>
                  <a:pt x="28" y="2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Freeform 145">
            <a:extLst>
              <a:ext uri="{FF2B5EF4-FFF2-40B4-BE49-F238E27FC236}">
                <a16:creationId xmlns:a16="http://schemas.microsoft.com/office/drawing/2014/main" id="{25CD3315-6611-406F-AF95-2EF9F5A5B0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292025" y="2027462"/>
            <a:ext cx="121406" cy="66913"/>
          </a:xfrm>
          <a:custGeom>
            <a:avLst/>
            <a:gdLst>
              <a:gd name="T0" fmla="*/ 19 w 37"/>
              <a:gd name="T1" fmla="*/ 0 h 22"/>
              <a:gd name="T2" fmla="*/ 19 w 37"/>
              <a:gd name="T3" fmla="*/ 22 h 22"/>
              <a:gd name="T4" fmla="*/ 19 w 37"/>
              <a:gd name="T5" fmla="*/ 0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7" h="22">
                <a:moveTo>
                  <a:pt x="19" y="0"/>
                </a:moveTo>
                <a:cubicBezTo>
                  <a:pt x="35" y="1"/>
                  <a:pt x="37" y="22"/>
                  <a:pt x="19" y="22"/>
                </a:cubicBezTo>
                <a:cubicBezTo>
                  <a:pt x="6" y="18"/>
                  <a:pt x="0" y="4"/>
                  <a:pt x="19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Freeform 139">
            <a:extLst>
              <a:ext uri="{FF2B5EF4-FFF2-40B4-BE49-F238E27FC236}">
                <a16:creationId xmlns:a16="http://schemas.microsoft.com/office/drawing/2014/main" id="{EB447648-FE0A-4D8E-86B8-D38D5F938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537627" y="2065277"/>
            <a:ext cx="131153" cy="87315"/>
          </a:xfrm>
          <a:custGeom>
            <a:avLst/>
            <a:gdLst>
              <a:gd name="T0" fmla="*/ 24 w 40"/>
              <a:gd name="T1" fmla="*/ 0 h 29"/>
              <a:gd name="T2" fmla="*/ 19 w 40"/>
              <a:gd name="T3" fmla="*/ 26 h 29"/>
              <a:gd name="T4" fmla="*/ 24 w 40"/>
              <a:gd name="T5" fmla="*/ 0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0" h="29">
                <a:moveTo>
                  <a:pt x="24" y="0"/>
                </a:moveTo>
                <a:cubicBezTo>
                  <a:pt x="40" y="2"/>
                  <a:pt x="34" y="29"/>
                  <a:pt x="19" y="26"/>
                </a:cubicBezTo>
                <a:cubicBezTo>
                  <a:pt x="0" y="19"/>
                  <a:pt x="4" y="2"/>
                  <a:pt x="24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" name="Freeform 8">
            <a:extLst>
              <a:ext uri="{FF2B5EF4-FFF2-40B4-BE49-F238E27FC236}">
                <a16:creationId xmlns:a16="http://schemas.microsoft.com/office/drawing/2014/main" id="{4B0A51D7-FF65-4E97-9E1A-8C4688E86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27269" y="2059158"/>
            <a:ext cx="131153" cy="88130"/>
          </a:xfrm>
          <a:custGeom>
            <a:avLst/>
            <a:gdLst>
              <a:gd name="T0" fmla="*/ 26 w 40"/>
              <a:gd name="T1" fmla="*/ 0 h 29"/>
              <a:gd name="T2" fmla="*/ 39 w 40"/>
              <a:gd name="T3" fmla="*/ 20 h 29"/>
              <a:gd name="T4" fmla="*/ 26 w 40"/>
              <a:gd name="T5" fmla="*/ 0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0" h="29">
                <a:moveTo>
                  <a:pt x="26" y="0"/>
                </a:moveTo>
                <a:cubicBezTo>
                  <a:pt x="34" y="0"/>
                  <a:pt x="40" y="10"/>
                  <a:pt x="39" y="20"/>
                </a:cubicBezTo>
                <a:cubicBezTo>
                  <a:pt x="17" y="29"/>
                  <a:pt x="0" y="10"/>
                  <a:pt x="26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" name="Freeform 130">
            <a:extLst>
              <a:ext uri="{FF2B5EF4-FFF2-40B4-BE49-F238E27FC236}">
                <a16:creationId xmlns:a16="http://schemas.microsoft.com/office/drawing/2014/main" id="{008FF77B-AC18-4E35-BB9B-0CA39278F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050053" y="2062420"/>
            <a:ext cx="157737" cy="81603"/>
          </a:xfrm>
          <a:custGeom>
            <a:avLst/>
            <a:gdLst>
              <a:gd name="T0" fmla="*/ 31 w 48"/>
              <a:gd name="T1" fmla="*/ 0 h 27"/>
              <a:gd name="T2" fmla="*/ 18 w 48"/>
              <a:gd name="T3" fmla="*/ 24 h 27"/>
              <a:gd name="T4" fmla="*/ 31 w 48"/>
              <a:gd name="T5" fmla="*/ 0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8" h="27">
                <a:moveTo>
                  <a:pt x="31" y="0"/>
                </a:moveTo>
                <a:cubicBezTo>
                  <a:pt x="48" y="10"/>
                  <a:pt x="32" y="27"/>
                  <a:pt x="18" y="24"/>
                </a:cubicBezTo>
                <a:cubicBezTo>
                  <a:pt x="0" y="14"/>
                  <a:pt x="18" y="0"/>
                  <a:pt x="3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" name="Freeform 135">
            <a:extLst>
              <a:ext uri="{FF2B5EF4-FFF2-40B4-BE49-F238E27FC236}">
                <a16:creationId xmlns:a16="http://schemas.microsoft.com/office/drawing/2014/main" id="{E71F6428-AC25-4A5A-8439-04768A17B6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349601" y="2004283"/>
            <a:ext cx="128495" cy="84051"/>
          </a:xfrm>
          <a:custGeom>
            <a:avLst/>
            <a:gdLst>
              <a:gd name="T0" fmla="*/ 21 w 39"/>
              <a:gd name="T1" fmla="*/ 0 h 28"/>
              <a:gd name="T2" fmla="*/ 6 w 39"/>
              <a:gd name="T3" fmla="*/ 20 h 28"/>
              <a:gd name="T4" fmla="*/ 21 w 39"/>
              <a:gd name="T5" fmla="*/ 0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" h="28">
                <a:moveTo>
                  <a:pt x="21" y="0"/>
                </a:moveTo>
                <a:cubicBezTo>
                  <a:pt x="39" y="12"/>
                  <a:pt x="22" y="28"/>
                  <a:pt x="6" y="20"/>
                </a:cubicBezTo>
                <a:cubicBezTo>
                  <a:pt x="0" y="7"/>
                  <a:pt x="7" y="0"/>
                  <a:pt x="2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" name="Freeform 131">
            <a:extLst>
              <a:ext uri="{FF2B5EF4-FFF2-40B4-BE49-F238E27FC236}">
                <a16:creationId xmlns:a16="http://schemas.microsoft.com/office/drawing/2014/main" id="{F237A1D4-9D62-4DEA-BD39-E5EC93B33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635670" y="1985929"/>
            <a:ext cx="117860" cy="87315"/>
          </a:xfrm>
          <a:custGeom>
            <a:avLst/>
            <a:gdLst>
              <a:gd name="T0" fmla="*/ 15 w 36"/>
              <a:gd name="T1" fmla="*/ 0 h 29"/>
              <a:gd name="T2" fmla="*/ 25 w 36"/>
              <a:gd name="T3" fmla="*/ 15 h 29"/>
              <a:gd name="T4" fmla="*/ 13 w 36"/>
              <a:gd name="T5" fmla="*/ 21 h 29"/>
              <a:gd name="T6" fmla="*/ 15 w 36"/>
              <a:gd name="T7" fmla="*/ 0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" h="29">
                <a:moveTo>
                  <a:pt x="15" y="0"/>
                </a:moveTo>
                <a:cubicBezTo>
                  <a:pt x="21" y="0"/>
                  <a:pt x="36" y="13"/>
                  <a:pt x="25" y="15"/>
                </a:cubicBezTo>
                <a:cubicBezTo>
                  <a:pt x="20" y="19"/>
                  <a:pt x="20" y="22"/>
                  <a:pt x="13" y="21"/>
                </a:cubicBezTo>
                <a:cubicBezTo>
                  <a:pt x="0" y="29"/>
                  <a:pt x="0" y="0"/>
                  <a:pt x="15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" name="Freeform 141">
            <a:extLst>
              <a:ext uri="{FF2B5EF4-FFF2-40B4-BE49-F238E27FC236}">
                <a16:creationId xmlns:a16="http://schemas.microsoft.com/office/drawing/2014/main" id="{87E919CC-AC41-4F0D-A842-792D7A4187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816961" y="1988004"/>
            <a:ext cx="163941" cy="163205"/>
          </a:xfrm>
          <a:custGeom>
            <a:avLst/>
            <a:gdLst>
              <a:gd name="T0" fmla="*/ 37 w 50"/>
              <a:gd name="T1" fmla="*/ 3 h 54"/>
              <a:gd name="T2" fmla="*/ 42 w 50"/>
              <a:gd name="T3" fmla="*/ 17 h 54"/>
              <a:gd name="T4" fmla="*/ 37 w 50"/>
              <a:gd name="T5" fmla="*/ 3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0" h="54">
                <a:moveTo>
                  <a:pt x="37" y="3"/>
                </a:moveTo>
                <a:cubicBezTo>
                  <a:pt x="50" y="3"/>
                  <a:pt x="36" y="13"/>
                  <a:pt x="42" y="17"/>
                </a:cubicBezTo>
                <a:cubicBezTo>
                  <a:pt x="35" y="54"/>
                  <a:pt x="0" y="0"/>
                  <a:pt x="37" y="3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7" name="Freeform 136">
            <a:extLst>
              <a:ext uri="{FF2B5EF4-FFF2-40B4-BE49-F238E27FC236}">
                <a16:creationId xmlns:a16="http://schemas.microsoft.com/office/drawing/2014/main" id="{965D7305-50C2-4D93-8832-19DC70C5B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081089" y="2011634"/>
            <a:ext cx="127608" cy="69362"/>
          </a:xfrm>
          <a:custGeom>
            <a:avLst/>
            <a:gdLst>
              <a:gd name="T0" fmla="*/ 21 w 39"/>
              <a:gd name="T1" fmla="*/ 0 h 23"/>
              <a:gd name="T2" fmla="*/ 22 w 39"/>
              <a:gd name="T3" fmla="*/ 23 h 23"/>
              <a:gd name="T4" fmla="*/ 21 w 39"/>
              <a:gd name="T5" fmla="*/ 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" h="23">
                <a:moveTo>
                  <a:pt x="21" y="0"/>
                </a:moveTo>
                <a:cubicBezTo>
                  <a:pt x="37" y="0"/>
                  <a:pt x="39" y="22"/>
                  <a:pt x="22" y="23"/>
                </a:cubicBezTo>
                <a:cubicBezTo>
                  <a:pt x="7" y="22"/>
                  <a:pt x="0" y="5"/>
                  <a:pt x="2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9" name="Freeform 122">
            <a:extLst>
              <a:ext uri="{FF2B5EF4-FFF2-40B4-BE49-F238E27FC236}">
                <a16:creationId xmlns:a16="http://schemas.microsoft.com/office/drawing/2014/main" id="{E0E5EA9F-6192-466D-BF45-46D9BCE3BD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264051" y="1999395"/>
            <a:ext cx="127608" cy="81603"/>
          </a:xfrm>
          <a:custGeom>
            <a:avLst/>
            <a:gdLst>
              <a:gd name="T0" fmla="*/ 24 w 39"/>
              <a:gd name="T1" fmla="*/ 0 h 27"/>
              <a:gd name="T2" fmla="*/ 20 w 39"/>
              <a:gd name="T3" fmla="*/ 26 h 27"/>
              <a:gd name="T4" fmla="*/ 24 w 39"/>
              <a:gd name="T5" fmla="*/ 0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" h="27">
                <a:moveTo>
                  <a:pt x="24" y="0"/>
                </a:moveTo>
                <a:cubicBezTo>
                  <a:pt x="39" y="3"/>
                  <a:pt x="36" y="27"/>
                  <a:pt x="20" y="26"/>
                </a:cubicBezTo>
                <a:cubicBezTo>
                  <a:pt x="0" y="19"/>
                  <a:pt x="4" y="3"/>
                  <a:pt x="24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1" name="Freeform 132">
            <a:extLst>
              <a:ext uri="{FF2B5EF4-FFF2-40B4-BE49-F238E27FC236}">
                <a16:creationId xmlns:a16="http://schemas.microsoft.com/office/drawing/2014/main" id="{CFF6BE31-4842-4659-8D68-63423F826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92157" y="2025636"/>
            <a:ext cx="127608" cy="69362"/>
          </a:xfrm>
          <a:custGeom>
            <a:avLst/>
            <a:gdLst>
              <a:gd name="T0" fmla="*/ 16 w 39"/>
              <a:gd name="T1" fmla="*/ 0 h 23"/>
              <a:gd name="T2" fmla="*/ 11 w 39"/>
              <a:gd name="T3" fmla="*/ 23 h 23"/>
              <a:gd name="T4" fmla="*/ 16 w 39"/>
              <a:gd name="T5" fmla="*/ 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" h="23">
                <a:moveTo>
                  <a:pt x="16" y="0"/>
                </a:moveTo>
                <a:cubicBezTo>
                  <a:pt x="39" y="8"/>
                  <a:pt x="31" y="17"/>
                  <a:pt x="11" y="23"/>
                </a:cubicBezTo>
                <a:cubicBezTo>
                  <a:pt x="0" y="16"/>
                  <a:pt x="4" y="2"/>
                  <a:pt x="16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3" name="Freeform 134">
            <a:extLst>
              <a:ext uri="{FF2B5EF4-FFF2-40B4-BE49-F238E27FC236}">
                <a16:creationId xmlns:a16="http://schemas.microsoft.com/office/drawing/2014/main" id="{3EC2112B-E2EC-492A-8AF9-D78F4B4A99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688454" y="2031605"/>
            <a:ext cx="124063" cy="117507"/>
          </a:xfrm>
          <a:custGeom>
            <a:avLst/>
            <a:gdLst>
              <a:gd name="T0" fmla="*/ 20 w 38"/>
              <a:gd name="T1" fmla="*/ 2 h 39"/>
              <a:gd name="T2" fmla="*/ 38 w 38"/>
              <a:gd name="T3" fmla="*/ 19 h 39"/>
              <a:gd name="T4" fmla="*/ 20 w 38"/>
              <a:gd name="T5" fmla="*/ 2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" h="39">
                <a:moveTo>
                  <a:pt x="20" y="2"/>
                </a:moveTo>
                <a:cubicBezTo>
                  <a:pt x="34" y="0"/>
                  <a:pt x="38" y="8"/>
                  <a:pt x="38" y="19"/>
                </a:cubicBezTo>
                <a:cubicBezTo>
                  <a:pt x="24" y="39"/>
                  <a:pt x="0" y="13"/>
                  <a:pt x="20" y="2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" name="Freeform 125">
            <a:extLst>
              <a:ext uri="{FF2B5EF4-FFF2-40B4-BE49-F238E27FC236}">
                <a16:creationId xmlns:a16="http://schemas.microsoft.com/office/drawing/2014/main" id="{EB635BC8-61BC-44D5-AA11-9A308B3BA4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925685" y="2057774"/>
            <a:ext cx="147990" cy="79154"/>
          </a:xfrm>
          <a:custGeom>
            <a:avLst/>
            <a:gdLst>
              <a:gd name="T0" fmla="*/ 22 w 45"/>
              <a:gd name="T1" fmla="*/ 0 h 26"/>
              <a:gd name="T2" fmla="*/ 28 w 45"/>
              <a:gd name="T3" fmla="*/ 26 h 26"/>
              <a:gd name="T4" fmla="*/ 22 w 45"/>
              <a:gd name="T5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5" h="26">
                <a:moveTo>
                  <a:pt x="22" y="0"/>
                </a:moveTo>
                <a:cubicBezTo>
                  <a:pt x="32" y="2"/>
                  <a:pt x="45" y="22"/>
                  <a:pt x="28" y="26"/>
                </a:cubicBezTo>
                <a:cubicBezTo>
                  <a:pt x="9" y="24"/>
                  <a:pt x="0" y="9"/>
                  <a:pt x="22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7" name="Freeform 125">
            <a:extLst>
              <a:ext uri="{FF2B5EF4-FFF2-40B4-BE49-F238E27FC236}">
                <a16:creationId xmlns:a16="http://schemas.microsoft.com/office/drawing/2014/main" id="{7E9ACE65-00C6-4A75-8F61-CCADAF3EC1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140333" y="2050782"/>
            <a:ext cx="147990" cy="79154"/>
          </a:xfrm>
          <a:custGeom>
            <a:avLst/>
            <a:gdLst>
              <a:gd name="T0" fmla="*/ 22 w 45"/>
              <a:gd name="T1" fmla="*/ 0 h 26"/>
              <a:gd name="T2" fmla="*/ 28 w 45"/>
              <a:gd name="T3" fmla="*/ 26 h 26"/>
              <a:gd name="T4" fmla="*/ 22 w 45"/>
              <a:gd name="T5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5" h="26">
                <a:moveTo>
                  <a:pt x="22" y="0"/>
                </a:moveTo>
                <a:cubicBezTo>
                  <a:pt x="32" y="2"/>
                  <a:pt x="45" y="22"/>
                  <a:pt x="28" y="26"/>
                </a:cubicBezTo>
                <a:cubicBezTo>
                  <a:pt x="9" y="24"/>
                  <a:pt x="0" y="9"/>
                  <a:pt x="22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9" name="Freeform 128">
            <a:extLst>
              <a:ext uri="{FF2B5EF4-FFF2-40B4-BE49-F238E27FC236}">
                <a16:creationId xmlns:a16="http://schemas.microsoft.com/office/drawing/2014/main" id="{5D7163FE-5ADD-41E7-985B-F95E7E048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364471" y="2072870"/>
            <a:ext cx="131153" cy="78339"/>
          </a:xfrm>
          <a:custGeom>
            <a:avLst/>
            <a:gdLst>
              <a:gd name="T0" fmla="*/ 18 w 40"/>
              <a:gd name="T1" fmla="*/ 0 h 26"/>
              <a:gd name="T2" fmla="*/ 7 w 40"/>
              <a:gd name="T3" fmla="*/ 20 h 26"/>
              <a:gd name="T4" fmla="*/ 18 w 40"/>
              <a:gd name="T5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0" h="26">
                <a:moveTo>
                  <a:pt x="18" y="0"/>
                </a:moveTo>
                <a:cubicBezTo>
                  <a:pt x="40" y="9"/>
                  <a:pt x="28" y="26"/>
                  <a:pt x="7" y="20"/>
                </a:cubicBezTo>
                <a:cubicBezTo>
                  <a:pt x="0" y="8"/>
                  <a:pt x="6" y="1"/>
                  <a:pt x="18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1" name="Freeform 140">
            <a:extLst>
              <a:ext uri="{FF2B5EF4-FFF2-40B4-BE49-F238E27FC236}">
                <a16:creationId xmlns:a16="http://schemas.microsoft.com/office/drawing/2014/main" id="{DCD7108A-C70D-4FD9-B91A-0E9F9501A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607147" y="2055076"/>
            <a:ext cx="137356" cy="96290"/>
          </a:xfrm>
          <a:custGeom>
            <a:avLst/>
            <a:gdLst>
              <a:gd name="T0" fmla="*/ 25 w 42"/>
              <a:gd name="T1" fmla="*/ 0 h 32"/>
              <a:gd name="T2" fmla="*/ 4 w 42"/>
              <a:gd name="T3" fmla="*/ 18 h 32"/>
              <a:gd name="T4" fmla="*/ 25 w 42"/>
              <a:gd name="T5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" h="32">
                <a:moveTo>
                  <a:pt x="25" y="0"/>
                </a:moveTo>
                <a:cubicBezTo>
                  <a:pt x="42" y="13"/>
                  <a:pt x="15" y="32"/>
                  <a:pt x="4" y="18"/>
                </a:cubicBezTo>
                <a:cubicBezTo>
                  <a:pt x="0" y="5"/>
                  <a:pt x="16" y="0"/>
                  <a:pt x="25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3" name="Freeform 126">
            <a:extLst>
              <a:ext uri="{FF2B5EF4-FFF2-40B4-BE49-F238E27FC236}">
                <a16:creationId xmlns:a16="http://schemas.microsoft.com/office/drawing/2014/main" id="{3C0CF799-2713-48A8-94DF-F8CB5F332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862497" y="2069608"/>
            <a:ext cx="151535" cy="79154"/>
          </a:xfrm>
          <a:custGeom>
            <a:avLst/>
            <a:gdLst>
              <a:gd name="T0" fmla="*/ 23 w 46"/>
              <a:gd name="T1" fmla="*/ 0 h 26"/>
              <a:gd name="T2" fmla="*/ 29 w 46"/>
              <a:gd name="T3" fmla="*/ 26 h 26"/>
              <a:gd name="T4" fmla="*/ 23 w 46"/>
              <a:gd name="T5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6" h="26">
                <a:moveTo>
                  <a:pt x="23" y="0"/>
                </a:moveTo>
                <a:cubicBezTo>
                  <a:pt x="32" y="2"/>
                  <a:pt x="46" y="22"/>
                  <a:pt x="29" y="26"/>
                </a:cubicBezTo>
                <a:cubicBezTo>
                  <a:pt x="10" y="24"/>
                  <a:pt x="0" y="9"/>
                  <a:pt x="23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" name="Freeform 121">
            <a:extLst>
              <a:ext uri="{FF2B5EF4-FFF2-40B4-BE49-F238E27FC236}">
                <a16:creationId xmlns:a16="http://schemas.microsoft.com/office/drawing/2014/main" id="{00B8B62E-6551-4805-BD5A-5188FE5D3A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139671" y="2062635"/>
            <a:ext cx="133812" cy="84866"/>
          </a:xfrm>
          <a:custGeom>
            <a:avLst/>
            <a:gdLst>
              <a:gd name="T0" fmla="*/ 26 w 41"/>
              <a:gd name="T1" fmla="*/ 0 h 28"/>
              <a:gd name="T2" fmla="*/ 38 w 41"/>
              <a:gd name="T3" fmla="*/ 19 h 28"/>
              <a:gd name="T4" fmla="*/ 26 w 41"/>
              <a:gd name="T5" fmla="*/ 0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1" h="28">
                <a:moveTo>
                  <a:pt x="26" y="0"/>
                </a:moveTo>
                <a:cubicBezTo>
                  <a:pt x="33" y="0"/>
                  <a:pt x="41" y="10"/>
                  <a:pt x="38" y="19"/>
                </a:cubicBezTo>
                <a:cubicBezTo>
                  <a:pt x="16" y="28"/>
                  <a:pt x="0" y="10"/>
                  <a:pt x="26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" name="Freeform 120">
            <a:extLst>
              <a:ext uri="{FF2B5EF4-FFF2-40B4-BE49-F238E27FC236}">
                <a16:creationId xmlns:a16="http://schemas.microsoft.com/office/drawing/2014/main" id="{DFCCEBA8-5961-480A-9134-51605F650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443822" y="2039414"/>
            <a:ext cx="121406" cy="66913"/>
          </a:xfrm>
          <a:custGeom>
            <a:avLst/>
            <a:gdLst>
              <a:gd name="T0" fmla="*/ 19 w 37"/>
              <a:gd name="T1" fmla="*/ 0 h 22"/>
              <a:gd name="T2" fmla="*/ 20 w 37"/>
              <a:gd name="T3" fmla="*/ 22 h 22"/>
              <a:gd name="T4" fmla="*/ 19 w 37"/>
              <a:gd name="T5" fmla="*/ 0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7" h="22">
                <a:moveTo>
                  <a:pt x="19" y="0"/>
                </a:moveTo>
                <a:cubicBezTo>
                  <a:pt x="35" y="2"/>
                  <a:pt x="37" y="21"/>
                  <a:pt x="20" y="22"/>
                </a:cubicBezTo>
                <a:cubicBezTo>
                  <a:pt x="7" y="18"/>
                  <a:pt x="0" y="6"/>
                  <a:pt x="19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" name="Freeform 6">
            <a:extLst>
              <a:ext uri="{FF2B5EF4-FFF2-40B4-BE49-F238E27FC236}">
                <a16:creationId xmlns:a16="http://schemas.microsoft.com/office/drawing/2014/main" id="{724D4F80-B109-4438-BC6D-ABB522B44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635678" y="2029214"/>
            <a:ext cx="124063" cy="87315"/>
          </a:xfrm>
          <a:custGeom>
            <a:avLst/>
            <a:gdLst>
              <a:gd name="T0" fmla="*/ 12 w 38"/>
              <a:gd name="T1" fmla="*/ 3 h 29"/>
              <a:gd name="T2" fmla="*/ 15 w 38"/>
              <a:gd name="T3" fmla="*/ 29 h 29"/>
              <a:gd name="T4" fmla="*/ 12 w 38"/>
              <a:gd name="T5" fmla="*/ 3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" h="29">
                <a:moveTo>
                  <a:pt x="12" y="3"/>
                </a:moveTo>
                <a:cubicBezTo>
                  <a:pt x="34" y="0"/>
                  <a:pt x="38" y="26"/>
                  <a:pt x="15" y="29"/>
                </a:cubicBezTo>
                <a:cubicBezTo>
                  <a:pt x="4" y="23"/>
                  <a:pt x="0" y="9"/>
                  <a:pt x="12" y="3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" name="Freeform 127">
            <a:extLst>
              <a:ext uri="{FF2B5EF4-FFF2-40B4-BE49-F238E27FC236}">
                <a16:creationId xmlns:a16="http://schemas.microsoft.com/office/drawing/2014/main" id="{52A7149F-5A3F-4537-981A-974C7409C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837281" y="2069607"/>
            <a:ext cx="137356" cy="79154"/>
          </a:xfrm>
          <a:custGeom>
            <a:avLst/>
            <a:gdLst>
              <a:gd name="T0" fmla="*/ 28 w 42"/>
              <a:gd name="T1" fmla="*/ 0 h 26"/>
              <a:gd name="T2" fmla="*/ 23 w 42"/>
              <a:gd name="T3" fmla="*/ 26 h 26"/>
              <a:gd name="T4" fmla="*/ 28 w 42"/>
              <a:gd name="T5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" h="26">
                <a:moveTo>
                  <a:pt x="28" y="0"/>
                </a:moveTo>
                <a:cubicBezTo>
                  <a:pt x="42" y="4"/>
                  <a:pt x="38" y="23"/>
                  <a:pt x="23" y="26"/>
                </a:cubicBezTo>
                <a:cubicBezTo>
                  <a:pt x="0" y="26"/>
                  <a:pt x="8" y="5"/>
                  <a:pt x="28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3" name="Freeform 133">
            <a:extLst>
              <a:ext uri="{FF2B5EF4-FFF2-40B4-BE49-F238E27FC236}">
                <a16:creationId xmlns:a16="http://schemas.microsoft.com/office/drawing/2014/main" id="{89A8D3E3-3518-4738-B94E-F7DD9818D8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9083" y="2081848"/>
            <a:ext cx="137356" cy="100371"/>
          </a:xfrm>
          <a:custGeom>
            <a:avLst/>
            <a:gdLst>
              <a:gd name="T0" fmla="*/ 25 w 42"/>
              <a:gd name="T1" fmla="*/ 1 h 33"/>
              <a:gd name="T2" fmla="*/ 4 w 42"/>
              <a:gd name="T3" fmla="*/ 19 h 33"/>
              <a:gd name="T4" fmla="*/ 25 w 42"/>
              <a:gd name="T5" fmla="*/ 1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" h="33">
                <a:moveTo>
                  <a:pt x="25" y="1"/>
                </a:moveTo>
                <a:cubicBezTo>
                  <a:pt x="42" y="14"/>
                  <a:pt x="15" y="33"/>
                  <a:pt x="4" y="19"/>
                </a:cubicBezTo>
                <a:cubicBezTo>
                  <a:pt x="0" y="6"/>
                  <a:pt x="15" y="0"/>
                  <a:pt x="25" y="1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" name="Freeform 129">
            <a:extLst>
              <a:ext uri="{FF2B5EF4-FFF2-40B4-BE49-F238E27FC236}">
                <a16:creationId xmlns:a16="http://schemas.microsoft.com/office/drawing/2014/main" id="{FA796F21-7CE5-4483-A137-919B3D433B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312267" y="2072870"/>
            <a:ext cx="147990" cy="109348"/>
          </a:xfrm>
          <a:custGeom>
            <a:avLst/>
            <a:gdLst>
              <a:gd name="T0" fmla="*/ 28 w 45"/>
              <a:gd name="T1" fmla="*/ 0 h 36"/>
              <a:gd name="T2" fmla="*/ 42 w 45"/>
              <a:gd name="T3" fmla="*/ 20 h 36"/>
              <a:gd name="T4" fmla="*/ 28 w 45"/>
              <a:gd name="T5" fmla="*/ 0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5" h="36">
                <a:moveTo>
                  <a:pt x="28" y="0"/>
                </a:moveTo>
                <a:cubicBezTo>
                  <a:pt x="34" y="1"/>
                  <a:pt x="45" y="11"/>
                  <a:pt x="42" y="20"/>
                </a:cubicBezTo>
                <a:cubicBezTo>
                  <a:pt x="25" y="36"/>
                  <a:pt x="0" y="7"/>
                  <a:pt x="28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7" name="Freeform 142">
            <a:extLst>
              <a:ext uri="{FF2B5EF4-FFF2-40B4-BE49-F238E27FC236}">
                <a16:creationId xmlns:a16="http://schemas.microsoft.com/office/drawing/2014/main" id="{57FC30BB-0D8F-43B0-910E-7DDE8C933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377842" y="2136521"/>
            <a:ext cx="3545" cy="5712"/>
          </a:xfrm>
          <a:custGeom>
            <a:avLst/>
            <a:gdLst>
              <a:gd name="T0" fmla="*/ 0 w 1"/>
              <a:gd name="T1" fmla="*/ 0 h 2"/>
              <a:gd name="T2" fmla="*/ 1 w 1"/>
              <a:gd name="T3" fmla="*/ 2 h 2"/>
              <a:gd name="T4" fmla="*/ 0 w 1"/>
              <a:gd name="T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2">
                <a:moveTo>
                  <a:pt x="0" y="0"/>
                </a:moveTo>
                <a:cubicBezTo>
                  <a:pt x="1" y="1"/>
                  <a:pt x="1" y="1"/>
                  <a:pt x="1" y="2"/>
                </a:cubicBezTo>
                <a:cubicBezTo>
                  <a:pt x="0" y="2"/>
                  <a:pt x="0" y="1"/>
                  <a:pt x="0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9" name="Freeform 138">
            <a:extLst>
              <a:ext uri="{FF2B5EF4-FFF2-40B4-BE49-F238E27FC236}">
                <a16:creationId xmlns:a16="http://schemas.microsoft.com/office/drawing/2014/main" id="{D938207F-A865-48E5-A15D-FD578BC59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627742" y="2099801"/>
            <a:ext cx="117860" cy="79154"/>
          </a:xfrm>
          <a:custGeom>
            <a:avLst/>
            <a:gdLst>
              <a:gd name="T0" fmla="*/ 21 w 36"/>
              <a:gd name="T1" fmla="*/ 0 h 26"/>
              <a:gd name="T2" fmla="*/ 21 w 36"/>
              <a:gd name="T3" fmla="*/ 26 h 26"/>
              <a:gd name="T4" fmla="*/ 21 w 36"/>
              <a:gd name="T5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" h="26">
                <a:moveTo>
                  <a:pt x="21" y="0"/>
                </a:moveTo>
                <a:cubicBezTo>
                  <a:pt x="32" y="4"/>
                  <a:pt x="36" y="23"/>
                  <a:pt x="21" y="26"/>
                </a:cubicBezTo>
                <a:cubicBezTo>
                  <a:pt x="1" y="24"/>
                  <a:pt x="0" y="2"/>
                  <a:pt x="2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1" name="Freeform 137">
            <a:extLst>
              <a:ext uri="{FF2B5EF4-FFF2-40B4-BE49-F238E27FC236}">
                <a16:creationId xmlns:a16="http://schemas.microsoft.com/office/drawing/2014/main" id="{04637E45-0880-40BC-B488-4EA4CA435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880299" y="2097352"/>
            <a:ext cx="127608" cy="93843"/>
          </a:xfrm>
          <a:custGeom>
            <a:avLst/>
            <a:gdLst>
              <a:gd name="T0" fmla="*/ 23 w 39"/>
              <a:gd name="T1" fmla="*/ 0 h 31"/>
              <a:gd name="T2" fmla="*/ 17 w 39"/>
              <a:gd name="T3" fmla="*/ 26 h 31"/>
              <a:gd name="T4" fmla="*/ 23 w 39"/>
              <a:gd name="T5" fmla="*/ 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" h="31">
                <a:moveTo>
                  <a:pt x="23" y="0"/>
                </a:moveTo>
                <a:cubicBezTo>
                  <a:pt x="39" y="3"/>
                  <a:pt x="39" y="31"/>
                  <a:pt x="17" y="26"/>
                </a:cubicBezTo>
                <a:cubicBezTo>
                  <a:pt x="0" y="6"/>
                  <a:pt x="15" y="5"/>
                  <a:pt x="23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955BB10B-D96E-80EA-7895-DC35D26BA3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458278"/>
              </p:ext>
            </p:extLst>
          </p:nvPr>
        </p:nvGraphicFramePr>
        <p:xfrm>
          <a:off x="877326" y="2599512"/>
          <a:ext cx="10722902" cy="36460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142232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F4A234-29BA-4B70-BFC0-64FBB64F2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2AD9D51-D4E8-1FCE-27FB-B2718163D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2399" y="701749"/>
            <a:ext cx="9343065" cy="999460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nl-NL" sz="3100"/>
              <a:t>Welke reinigingsmiddelen gebruik je en welke niet?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A16EB2-8F47-4759-A206-DA4D0FF38E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66901"/>
            <a:ext cx="12192000" cy="49911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C08D1E98-AD93-2343-F422-F466ED2224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9150057"/>
              </p:ext>
            </p:extLst>
          </p:nvPr>
        </p:nvGraphicFramePr>
        <p:xfrm>
          <a:off x="571500" y="2372659"/>
          <a:ext cx="11049000" cy="3901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159816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F4A234-29BA-4B70-BFC0-64FBB64F2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CCD86A2-06AF-F63E-5947-097862318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2399" y="701749"/>
            <a:ext cx="9343065" cy="999460"/>
          </a:xfrm>
        </p:spPr>
        <p:txBody>
          <a:bodyPr>
            <a:normAutofit/>
          </a:bodyPr>
          <a:lstStyle/>
          <a:p>
            <a:pPr algn="ctr"/>
            <a:r>
              <a:rPr lang="nl-NL" dirty="0"/>
              <a:t>Dier verplaatsen / transporteren</a:t>
            </a:r>
            <a:endParaRPr lang="nl-NL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A16EB2-8F47-4759-A206-DA4D0FF38E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66901"/>
            <a:ext cx="12192000" cy="49911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39F16348-61BE-0511-47DE-DD7A4B1E93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2381227"/>
              </p:ext>
            </p:extLst>
          </p:nvPr>
        </p:nvGraphicFramePr>
        <p:xfrm>
          <a:off x="571500" y="2372659"/>
          <a:ext cx="11049000" cy="3901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946301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080BC15-6F3E-4EDC-BB73-20706F743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0AF440D-1654-D816-9ABB-2CA224A71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326" y="1105647"/>
            <a:ext cx="3782139" cy="3621741"/>
          </a:xfrm>
        </p:spPr>
        <p:txBody>
          <a:bodyPr>
            <a:normAutofit/>
          </a:bodyPr>
          <a:lstStyle/>
          <a:p>
            <a:pPr algn="ctr"/>
            <a:r>
              <a:rPr lang="nl-NL" dirty="0"/>
              <a:t>Wat bij nieuwe soort ?</a:t>
            </a:r>
            <a:endParaRPr lang="nl-NL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C8A8758-6178-4720-BC90-28C23033FA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5813314"/>
            <a:ext cx="12192031" cy="653700"/>
            <a:chOff x="0" y="5833367"/>
            <a:chExt cx="12243348" cy="653700"/>
          </a:xfrm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19D4861C-7907-48BF-84E7-96C0E098D4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32866" y="6266740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05">
              <a:extLst>
                <a:ext uri="{FF2B5EF4-FFF2-40B4-BE49-F238E27FC236}">
                  <a16:creationId xmlns:a16="http://schemas.microsoft.com/office/drawing/2014/main" id="{24690199-C217-4DCB-9B31-1A45649B0B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58428" y="5838556"/>
              <a:ext cx="140901" cy="93027"/>
            </a:xfrm>
            <a:custGeom>
              <a:avLst/>
              <a:gdLst>
                <a:gd name="T0" fmla="*/ 26 w 43"/>
                <a:gd name="T1" fmla="*/ 3 h 31"/>
                <a:gd name="T2" fmla="*/ 39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4" y="0"/>
                    <a:pt x="43" y="17"/>
                    <a:pt x="39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06">
              <a:extLst>
                <a:ext uri="{FF2B5EF4-FFF2-40B4-BE49-F238E27FC236}">
                  <a16:creationId xmlns:a16="http://schemas.microsoft.com/office/drawing/2014/main" id="{800D5F55-AC8B-4C26-ABB0-D8D609EC46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0691" y="5849981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07">
              <a:extLst>
                <a:ext uri="{FF2B5EF4-FFF2-40B4-BE49-F238E27FC236}">
                  <a16:creationId xmlns:a16="http://schemas.microsoft.com/office/drawing/2014/main" id="{77F70717-3071-4962-8A7C-F9A58151CF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98566" y="5926683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08">
              <a:extLst>
                <a:ext uri="{FF2B5EF4-FFF2-40B4-BE49-F238E27FC236}">
                  <a16:creationId xmlns:a16="http://schemas.microsoft.com/office/drawing/2014/main" id="{E16B2E5A-8EC8-4C56-AB77-380486FDF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3918" y="5862220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9">
              <a:extLst>
                <a:ext uri="{FF2B5EF4-FFF2-40B4-BE49-F238E27FC236}">
                  <a16:creationId xmlns:a16="http://schemas.microsoft.com/office/drawing/2014/main" id="{CABAB4BD-890F-4563-A5CA-536788B1E9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5993" y="5865486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0">
              <a:extLst>
                <a:ext uri="{FF2B5EF4-FFF2-40B4-BE49-F238E27FC236}">
                  <a16:creationId xmlns:a16="http://schemas.microsoft.com/office/drawing/2014/main" id="{05F36030-F60E-436E-81FE-74DD0776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4969" y="5867234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11">
              <a:extLst>
                <a:ext uri="{FF2B5EF4-FFF2-40B4-BE49-F238E27FC236}">
                  <a16:creationId xmlns:a16="http://schemas.microsoft.com/office/drawing/2014/main" id="{C87A69CB-2620-4628-9781-88BD40636F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7232" y="5877726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12">
              <a:extLst>
                <a:ext uri="{FF2B5EF4-FFF2-40B4-BE49-F238E27FC236}">
                  <a16:creationId xmlns:a16="http://schemas.microsoft.com/office/drawing/2014/main" id="{2DF0B83D-C899-44CA-9B54-A9C57E8EB3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45291" y="5833367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22">
              <a:extLst>
                <a:ext uri="{FF2B5EF4-FFF2-40B4-BE49-F238E27FC236}">
                  <a16:creationId xmlns:a16="http://schemas.microsoft.com/office/drawing/2014/main" id="{0ED49C08-BE23-43F9-A421-6CD45C7808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572383" y="6167445"/>
              <a:ext cx="127608" cy="81603"/>
            </a:xfrm>
            <a:custGeom>
              <a:avLst/>
              <a:gdLst>
                <a:gd name="T0" fmla="*/ 24 w 39"/>
                <a:gd name="T1" fmla="*/ 0 h 27"/>
                <a:gd name="T2" fmla="*/ 20 w 39"/>
                <a:gd name="T3" fmla="*/ 26 h 27"/>
                <a:gd name="T4" fmla="*/ 24 w 39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4" y="0"/>
                  </a:moveTo>
                  <a:cubicBezTo>
                    <a:pt x="39" y="3"/>
                    <a:pt x="36" y="27"/>
                    <a:pt x="20" y="26"/>
                  </a:cubicBezTo>
                  <a:cubicBezTo>
                    <a:pt x="0" y="19"/>
                    <a:pt x="4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23">
              <a:extLst>
                <a:ext uri="{FF2B5EF4-FFF2-40B4-BE49-F238E27FC236}">
                  <a16:creationId xmlns:a16="http://schemas.microsoft.com/office/drawing/2014/main" id="{24F4B005-B785-4A57-9E5A-82D85F00DA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25" y="6136843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30">
              <a:extLst>
                <a:ext uri="{FF2B5EF4-FFF2-40B4-BE49-F238E27FC236}">
                  <a16:creationId xmlns:a16="http://schemas.microsoft.com/office/drawing/2014/main" id="{196ED9B6-969E-4AC4-ACD0-95A421BAB3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67876" y="6133686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31">
              <a:extLst>
                <a:ext uri="{FF2B5EF4-FFF2-40B4-BE49-F238E27FC236}">
                  <a16:creationId xmlns:a16="http://schemas.microsoft.com/office/drawing/2014/main" id="{496BF3B0-761A-4454-BE3C-86B4675DC0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3018" y="6164589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32">
              <a:extLst>
                <a:ext uri="{FF2B5EF4-FFF2-40B4-BE49-F238E27FC236}">
                  <a16:creationId xmlns:a16="http://schemas.microsoft.com/office/drawing/2014/main" id="{F16259CF-A0BC-4673-91C7-A7D3CDF7C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80494" y="6206007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34">
              <a:extLst>
                <a:ext uri="{FF2B5EF4-FFF2-40B4-BE49-F238E27FC236}">
                  <a16:creationId xmlns:a16="http://schemas.microsoft.com/office/drawing/2014/main" id="{B09A934A-4464-4C9B-ACAD-9128E0B61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76791" y="6211976"/>
              <a:ext cx="124063" cy="117507"/>
            </a:xfrm>
            <a:custGeom>
              <a:avLst/>
              <a:gdLst>
                <a:gd name="T0" fmla="*/ 20 w 38"/>
                <a:gd name="T1" fmla="*/ 2 h 39"/>
                <a:gd name="T2" fmla="*/ 38 w 38"/>
                <a:gd name="T3" fmla="*/ 19 h 39"/>
                <a:gd name="T4" fmla="*/ 20 w 38"/>
                <a:gd name="T5" fmla="*/ 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39">
                  <a:moveTo>
                    <a:pt x="20" y="2"/>
                  </a:moveTo>
                  <a:cubicBezTo>
                    <a:pt x="34" y="0"/>
                    <a:pt x="38" y="8"/>
                    <a:pt x="38" y="19"/>
                  </a:cubicBezTo>
                  <a:cubicBezTo>
                    <a:pt x="24" y="39"/>
                    <a:pt x="0" y="13"/>
                    <a:pt x="20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35">
              <a:extLst>
                <a:ext uri="{FF2B5EF4-FFF2-40B4-BE49-F238E27FC236}">
                  <a16:creationId xmlns:a16="http://schemas.microsoft.com/office/drawing/2014/main" id="{2E9B2055-E384-472D-91D3-74775CDA16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8831" y="6118074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41">
              <a:extLst>
                <a:ext uri="{FF2B5EF4-FFF2-40B4-BE49-F238E27FC236}">
                  <a16:creationId xmlns:a16="http://schemas.microsoft.com/office/drawing/2014/main" id="{B519F0F1-B284-44D5-91E9-5018219AFF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77721" y="6192483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91">
              <a:extLst>
                <a:ext uri="{FF2B5EF4-FFF2-40B4-BE49-F238E27FC236}">
                  <a16:creationId xmlns:a16="http://schemas.microsoft.com/office/drawing/2014/main" id="{8379C6B3-49BE-4333-B322-AF02BBB41C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99219" y="5925439"/>
              <a:ext cx="118747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0" y="1"/>
                    <a:pt x="36" y="24"/>
                    <a:pt x="21" y="27"/>
                  </a:cubicBezTo>
                  <a:cubicBezTo>
                    <a:pt x="1" y="26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92">
              <a:extLst>
                <a:ext uri="{FF2B5EF4-FFF2-40B4-BE49-F238E27FC236}">
                  <a16:creationId xmlns:a16="http://schemas.microsoft.com/office/drawing/2014/main" id="{9E870E95-FCD6-4158-861A-5CEC896F52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43340" y="5862219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93">
              <a:extLst>
                <a:ext uri="{FF2B5EF4-FFF2-40B4-BE49-F238E27FC236}">
                  <a16:creationId xmlns:a16="http://schemas.microsoft.com/office/drawing/2014/main" id="{CD22207C-B504-40B2-A1EB-2DC9B81625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25078" y="5884777"/>
              <a:ext cx="127608" cy="79154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4"/>
                    <a:pt x="34" y="25"/>
                    <a:pt x="19" y="26"/>
                  </a:cubicBezTo>
                  <a:cubicBezTo>
                    <a:pt x="0" y="20"/>
                    <a:pt x="7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94">
              <a:extLst>
                <a:ext uri="{FF2B5EF4-FFF2-40B4-BE49-F238E27FC236}">
                  <a16:creationId xmlns:a16="http://schemas.microsoft.com/office/drawing/2014/main" id="{E317ADBB-3E4F-42D2-B7F2-A15924AD5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55785" y="5970867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95">
              <a:extLst>
                <a:ext uri="{FF2B5EF4-FFF2-40B4-BE49-F238E27FC236}">
                  <a16:creationId xmlns:a16="http://schemas.microsoft.com/office/drawing/2014/main" id="{6D7188E6-F4DA-4486-938D-F45FE01A26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38154" y="5914970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2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96">
              <a:extLst>
                <a:ext uri="{FF2B5EF4-FFF2-40B4-BE49-F238E27FC236}">
                  <a16:creationId xmlns:a16="http://schemas.microsoft.com/office/drawing/2014/main" id="{0FBC38BC-DE18-4960-A9D4-F24C6F60C0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556561" y="5921498"/>
              <a:ext cx="147104" cy="108531"/>
            </a:xfrm>
            <a:custGeom>
              <a:avLst/>
              <a:gdLst>
                <a:gd name="T0" fmla="*/ 28 w 45"/>
                <a:gd name="T1" fmla="*/ 0 h 36"/>
                <a:gd name="T2" fmla="*/ 41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2" y="0"/>
                    <a:pt x="45" y="13"/>
                    <a:pt x="41" y="20"/>
                  </a:cubicBezTo>
                  <a:cubicBezTo>
                    <a:pt x="24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97">
              <a:extLst>
                <a:ext uri="{FF2B5EF4-FFF2-40B4-BE49-F238E27FC236}">
                  <a16:creationId xmlns:a16="http://schemas.microsoft.com/office/drawing/2014/main" id="{1F8EFF99-76BF-4F9B-ADAA-B8D310153B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50229" y="5923946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98">
              <a:extLst>
                <a:ext uri="{FF2B5EF4-FFF2-40B4-BE49-F238E27FC236}">
                  <a16:creationId xmlns:a16="http://schemas.microsoft.com/office/drawing/2014/main" id="{76909582-A285-4EA4-AE72-9DBF0D5659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231821" y="5923946"/>
              <a:ext cx="147990" cy="79154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99">
              <a:extLst>
                <a:ext uri="{FF2B5EF4-FFF2-40B4-BE49-F238E27FC236}">
                  <a16:creationId xmlns:a16="http://schemas.microsoft.com/office/drawing/2014/main" id="{700BC7B2-0C3D-459F-92C1-3605AA3F09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425006" y="5923944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00">
              <a:extLst>
                <a:ext uri="{FF2B5EF4-FFF2-40B4-BE49-F238E27FC236}">
                  <a16:creationId xmlns:a16="http://schemas.microsoft.com/office/drawing/2014/main" id="{D3C4B45C-266A-45BF-98FA-CA5409C462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877354" y="5923945"/>
              <a:ext cx="128495" cy="93843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01">
              <a:extLst>
                <a:ext uri="{FF2B5EF4-FFF2-40B4-BE49-F238E27FC236}">
                  <a16:creationId xmlns:a16="http://schemas.microsoft.com/office/drawing/2014/main" id="{C72C1CB8-8213-4EE7-AFFF-B0A74E7A74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74567" y="5930475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02">
              <a:extLst>
                <a:ext uri="{FF2B5EF4-FFF2-40B4-BE49-F238E27FC236}">
                  <a16:creationId xmlns:a16="http://schemas.microsoft.com/office/drawing/2014/main" id="{2FF32C41-49E2-459E-9AC4-64269039B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34759" y="5933787"/>
              <a:ext cx="121406" cy="99554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03">
              <a:extLst>
                <a:ext uri="{FF2B5EF4-FFF2-40B4-BE49-F238E27FC236}">
                  <a16:creationId xmlns:a16="http://schemas.microsoft.com/office/drawing/2014/main" id="{06B5D5F0-EA51-440D-81A0-FE60CCFBA9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14652" y="5939450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04">
              <a:extLst>
                <a:ext uri="{FF2B5EF4-FFF2-40B4-BE49-F238E27FC236}">
                  <a16:creationId xmlns:a16="http://schemas.microsoft.com/office/drawing/2014/main" id="{6E01758F-8AEC-4155-B791-2A8CB8A48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63918" y="5939450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13">
              <a:extLst>
                <a:ext uri="{FF2B5EF4-FFF2-40B4-BE49-F238E27FC236}">
                  <a16:creationId xmlns:a16="http://schemas.microsoft.com/office/drawing/2014/main" id="{626F1B89-B88E-4CE3-90BF-3704BAF488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52139" y="5985147"/>
              <a:ext cx="9748" cy="8977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14">
              <a:extLst>
                <a:ext uri="{FF2B5EF4-FFF2-40B4-BE49-F238E27FC236}">
                  <a16:creationId xmlns:a16="http://schemas.microsoft.com/office/drawing/2014/main" id="{BC872037-D6F5-4CE7-A090-32A977A79F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618593" y="5985147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2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15">
              <a:extLst>
                <a:ext uri="{FF2B5EF4-FFF2-40B4-BE49-F238E27FC236}">
                  <a16:creationId xmlns:a16="http://schemas.microsoft.com/office/drawing/2014/main" id="{A620CFBF-D373-4BA6-BE41-62B50B9457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281447" y="5990860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17">
              <a:extLst>
                <a:ext uri="{FF2B5EF4-FFF2-40B4-BE49-F238E27FC236}">
                  <a16:creationId xmlns:a16="http://schemas.microsoft.com/office/drawing/2014/main" id="{B7CA6C2F-61C2-486F-B691-E8EB4BA27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76684" y="6003101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18">
              <a:extLst>
                <a:ext uri="{FF2B5EF4-FFF2-40B4-BE49-F238E27FC236}">
                  <a16:creationId xmlns:a16="http://schemas.microsoft.com/office/drawing/2014/main" id="{A0073675-5E26-428E-A2F7-2A952D31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537628" y="6006364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19">
              <a:extLst>
                <a:ext uri="{FF2B5EF4-FFF2-40B4-BE49-F238E27FC236}">
                  <a16:creationId xmlns:a16="http://schemas.microsoft.com/office/drawing/2014/main" id="{92F171FA-0CB2-4F4C-A2F3-1B7B6B0289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54193" y="5947089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20">
              <a:extLst>
                <a:ext uri="{FF2B5EF4-FFF2-40B4-BE49-F238E27FC236}">
                  <a16:creationId xmlns:a16="http://schemas.microsoft.com/office/drawing/2014/main" id="{ED29B115-F34D-4E41-A4A2-C0CE41C697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822857" y="6249048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21">
              <a:extLst>
                <a:ext uri="{FF2B5EF4-FFF2-40B4-BE49-F238E27FC236}">
                  <a16:creationId xmlns:a16="http://schemas.microsoft.com/office/drawing/2014/main" id="{106009C3-0971-47AF-8BD9-2EC8A6A4B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537067" y="6260039"/>
              <a:ext cx="133812" cy="84866"/>
            </a:xfrm>
            <a:custGeom>
              <a:avLst/>
              <a:gdLst>
                <a:gd name="T0" fmla="*/ 26 w 41"/>
                <a:gd name="T1" fmla="*/ 0 h 28"/>
                <a:gd name="T2" fmla="*/ 38 w 41"/>
                <a:gd name="T3" fmla="*/ 19 h 28"/>
                <a:gd name="T4" fmla="*/ 26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0"/>
                  </a:moveTo>
                  <a:cubicBezTo>
                    <a:pt x="33" y="0"/>
                    <a:pt x="41" y="10"/>
                    <a:pt x="38" y="19"/>
                  </a:cubicBezTo>
                  <a:cubicBezTo>
                    <a:pt x="16" y="28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25">
              <a:extLst>
                <a:ext uri="{FF2B5EF4-FFF2-40B4-BE49-F238E27FC236}">
                  <a16:creationId xmlns:a16="http://schemas.microsoft.com/office/drawing/2014/main" id="{CB010BB8-6FD4-498C-994D-53C8DC749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14022" y="6238145"/>
              <a:ext cx="147990" cy="79154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9" y="24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26">
              <a:extLst>
                <a:ext uri="{FF2B5EF4-FFF2-40B4-BE49-F238E27FC236}">
                  <a16:creationId xmlns:a16="http://schemas.microsoft.com/office/drawing/2014/main" id="{B8F74E45-2803-4A11-9333-3639A1C2F2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50834" y="6249979"/>
              <a:ext cx="151535" cy="79154"/>
            </a:xfrm>
            <a:custGeom>
              <a:avLst/>
              <a:gdLst>
                <a:gd name="T0" fmla="*/ 23 w 46"/>
                <a:gd name="T1" fmla="*/ 0 h 26"/>
                <a:gd name="T2" fmla="*/ 29 w 46"/>
                <a:gd name="T3" fmla="*/ 26 h 26"/>
                <a:gd name="T4" fmla="*/ 23 w 4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6">
                  <a:moveTo>
                    <a:pt x="23" y="0"/>
                  </a:moveTo>
                  <a:cubicBezTo>
                    <a:pt x="32" y="2"/>
                    <a:pt x="46" y="22"/>
                    <a:pt x="29" y="26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27">
              <a:extLst>
                <a:ext uri="{FF2B5EF4-FFF2-40B4-BE49-F238E27FC236}">
                  <a16:creationId xmlns:a16="http://schemas.microsoft.com/office/drawing/2014/main" id="{AEF03EB9-6D77-4E55-BCF2-4402550D39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225618" y="6249978"/>
              <a:ext cx="137356" cy="79154"/>
            </a:xfrm>
            <a:custGeom>
              <a:avLst/>
              <a:gdLst>
                <a:gd name="T0" fmla="*/ 28 w 42"/>
                <a:gd name="T1" fmla="*/ 0 h 26"/>
                <a:gd name="T2" fmla="*/ 23 w 42"/>
                <a:gd name="T3" fmla="*/ 26 h 26"/>
                <a:gd name="T4" fmla="*/ 28 w 4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28" y="0"/>
                  </a:moveTo>
                  <a:cubicBezTo>
                    <a:pt x="42" y="4"/>
                    <a:pt x="38" y="23"/>
                    <a:pt x="23" y="26"/>
                  </a:cubicBezTo>
                  <a:cubicBezTo>
                    <a:pt x="0" y="26"/>
                    <a:pt x="8" y="5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28">
              <a:extLst>
                <a:ext uri="{FF2B5EF4-FFF2-40B4-BE49-F238E27FC236}">
                  <a16:creationId xmlns:a16="http://schemas.microsoft.com/office/drawing/2014/main" id="{217D616F-FDFA-439E-8B09-E55F8234B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752808" y="6253241"/>
              <a:ext cx="131153" cy="78339"/>
            </a:xfrm>
            <a:custGeom>
              <a:avLst/>
              <a:gdLst>
                <a:gd name="T0" fmla="*/ 18 w 40"/>
                <a:gd name="T1" fmla="*/ 0 h 26"/>
                <a:gd name="T2" fmla="*/ 7 w 40"/>
                <a:gd name="T3" fmla="*/ 20 h 26"/>
                <a:gd name="T4" fmla="*/ 18 w 40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6">
                  <a:moveTo>
                    <a:pt x="18" y="0"/>
                  </a:moveTo>
                  <a:cubicBezTo>
                    <a:pt x="40" y="9"/>
                    <a:pt x="28" y="26"/>
                    <a:pt x="7" y="20"/>
                  </a:cubicBezTo>
                  <a:cubicBezTo>
                    <a:pt x="0" y="8"/>
                    <a:pt x="6" y="1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29">
              <a:extLst>
                <a:ext uri="{FF2B5EF4-FFF2-40B4-BE49-F238E27FC236}">
                  <a16:creationId xmlns:a16="http://schemas.microsoft.com/office/drawing/2014/main" id="{1EB7CB2D-F6AA-4861-B158-DA3E6B923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00604" y="6253241"/>
              <a:ext cx="147990" cy="109348"/>
            </a:xfrm>
            <a:custGeom>
              <a:avLst/>
              <a:gdLst>
                <a:gd name="T0" fmla="*/ 28 w 45"/>
                <a:gd name="T1" fmla="*/ 0 h 36"/>
                <a:gd name="T2" fmla="*/ 42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4" y="1"/>
                    <a:pt x="45" y="11"/>
                    <a:pt x="42" y="20"/>
                  </a:cubicBezTo>
                  <a:cubicBezTo>
                    <a:pt x="25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33">
              <a:extLst>
                <a:ext uri="{FF2B5EF4-FFF2-40B4-BE49-F238E27FC236}">
                  <a16:creationId xmlns:a16="http://schemas.microsoft.com/office/drawing/2014/main" id="{1C9C3C8B-A28D-44DF-AA29-02B28AED71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507420" y="6262219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36">
              <a:extLst>
                <a:ext uri="{FF2B5EF4-FFF2-40B4-BE49-F238E27FC236}">
                  <a16:creationId xmlns:a16="http://schemas.microsoft.com/office/drawing/2014/main" id="{BA82150B-D747-458F-8C52-72FBA52BCD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568517" y="6274085"/>
              <a:ext cx="127608" cy="69362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37">
              <a:extLst>
                <a:ext uri="{FF2B5EF4-FFF2-40B4-BE49-F238E27FC236}">
                  <a16:creationId xmlns:a16="http://schemas.microsoft.com/office/drawing/2014/main" id="{0288BD39-0846-445A-BD81-1E34E0E99E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68636" y="6277723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38">
              <a:extLst>
                <a:ext uri="{FF2B5EF4-FFF2-40B4-BE49-F238E27FC236}">
                  <a16:creationId xmlns:a16="http://schemas.microsoft.com/office/drawing/2014/main" id="{B89B3B49-0A7E-4573-9B52-D1B0659831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16079" y="6280172"/>
              <a:ext cx="117860" cy="79154"/>
            </a:xfrm>
            <a:custGeom>
              <a:avLst/>
              <a:gdLst>
                <a:gd name="T0" fmla="*/ 21 w 36"/>
                <a:gd name="T1" fmla="*/ 0 h 26"/>
                <a:gd name="T2" fmla="*/ 21 w 36"/>
                <a:gd name="T3" fmla="*/ 26 h 26"/>
                <a:gd name="T4" fmla="*/ 21 w 3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6">
                  <a:moveTo>
                    <a:pt x="21" y="0"/>
                  </a:moveTo>
                  <a:cubicBezTo>
                    <a:pt x="32" y="4"/>
                    <a:pt x="36" y="23"/>
                    <a:pt x="21" y="26"/>
                  </a:cubicBezTo>
                  <a:cubicBezTo>
                    <a:pt x="1" y="24"/>
                    <a:pt x="0" y="2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EB447648-FE0A-4D8E-86B8-D38D5F938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537627" y="6286699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40">
              <a:extLst>
                <a:ext uri="{FF2B5EF4-FFF2-40B4-BE49-F238E27FC236}">
                  <a16:creationId xmlns:a16="http://schemas.microsoft.com/office/drawing/2014/main" id="{0F74D32E-67FC-452C-A52B-988DB49843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95618" y="6289963"/>
              <a:ext cx="137356" cy="96290"/>
            </a:xfrm>
            <a:custGeom>
              <a:avLst/>
              <a:gdLst>
                <a:gd name="T0" fmla="*/ 25 w 42"/>
                <a:gd name="T1" fmla="*/ 0 h 32"/>
                <a:gd name="T2" fmla="*/ 4 w 42"/>
                <a:gd name="T3" fmla="*/ 18 h 32"/>
                <a:gd name="T4" fmla="*/ 25 w 42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2">
                  <a:moveTo>
                    <a:pt x="25" y="0"/>
                  </a:moveTo>
                  <a:cubicBezTo>
                    <a:pt x="42" y="13"/>
                    <a:pt x="15" y="32"/>
                    <a:pt x="4" y="18"/>
                  </a:cubicBezTo>
                  <a:cubicBezTo>
                    <a:pt x="0" y="5"/>
                    <a:pt x="16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42">
              <a:extLst>
                <a:ext uri="{FF2B5EF4-FFF2-40B4-BE49-F238E27FC236}">
                  <a16:creationId xmlns:a16="http://schemas.microsoft.com/office/drawing/2014/main" id="{48203367-1F19-4C4F-B38D-929816F787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6179" y="6316892"/>
              <a:ext cx="3545" cy="5712"/>
            </a:xfrm>
            <a:custGeom>
              <a:avLst/>
              <a:gdLst>
                <a:gd name="T0" fmla="*/ 0 w 1"/>
                <a:gd name="T1" fmla="*/ 0 h 2"/>
                <a:gd name="T2" fmla="*/ 1 w 1"/>
                <a:gd name="T3" fmla="*/ 2 h 2"/>
                <a:gd name="T4" fmla="*/ 0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43">
              <a:extLst>
                <a:ext uri="{FF2B5EF4-FFF2-40B4-BE49-F238E27FC236}">
                  <a16:creationId xmlns:a16="http://schemas.microsoft.com/office/drawing/2014/main" id="{FEBB9D94-7802-4607-9BA4-62FB212BF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93248" y="6320155"/>
              <a:ext cx="121406" cy="78339"/>
            </a:xfrm>
            <a:custGeom>
              <a:avLst/>
              <a:gdLst>
                <a:gd name="T0" fmla="*/ 21 w 37"/>
                <a:gd name="T1" fmla="*/ 0 h 26"/>
                <a:gd name="T2" fmla="*/ 22 w 37"/>
                <a:gd name="T3" fmla="*/ 26 h 26"/>
                <a:gd name="T4" fmla="*/ 21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21" y="0"/>
                  </a:moveTo>
                  <a:cubicBezTo>
                    <a:pt x="32" y="2"/>
                    <a:pt x="37" y="23"/>
                    <a:pt x="22" y="26"/>
                  </a:cubicBezTo>
                  <a:cubicBezTo>
                    <a:pt x="3" y="26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144">
              <a:extLst>
                <a:ext uri="{FF2B5EF4-FFF2-40B4-BE49-F238E27FC236}">
                  <a16:creationId xmlns:a16="http://schemas.microsoft.com/office/drawing/2014/main" id="{24743784-06E3-4913-9DFD-2FCBF9D929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61757" y="6316892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145">
              <a:extLst>
                <a:ext uri="{FF2B5EF4-FFF2-40B4-BE49-F238E27FC236}">
                  <a16:creationId xmlns:a16="http://schemas.microsoft.com/office/drawing/2014/main" id="{25CD3315-6611-406F-AF95-2EF9F5A5B0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71778" y="6322605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8">
              <a:extLst>
                <a:ext uri="{FF2B5EF4-FFF2-40B4-BE49-F238E27FC236}">
                  <a16:creationId xmlns:a16="http://schemas.microsoft.com/office/drawing/2014/main" id="{4B0A51D7-FF65-4E97-9E1A-8C4688E86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27269" y="6280580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8">
              <a:extLst>
                <a:ext uri="{FF2B5EF4-FFF2-40B4-BE49-F238E27FC236}">
                  <a16:creationId xmlns:a16="http://schemas.microsoft.com/office/drawing/2014/main" id="{E4E336B8-243A-49D9-9876-4BF3A08D3A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018" y="5842761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106">
              <a:extLst>
                <a:ext uri="{FF2B5EF4-FFF2-40B4-BE49-F238E27FC236}">
                  <a16:creationId xmlns:a16="http://schemas.microsoft.com/office/drawing/2014/main" id="{CFBBE0E2-8BDF-4B26-BEBC-DB799B8F6B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605725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120">
              <a:extLst>
                <a:ext uri="{FF2B5EF4-FFF2-40B4-BE49-F238E27FC236}">
                  <a16:creationId xmlns:a16="http://schemas.microsoft.com/office/drawing/2014/main" id="{A6727626-8944-4EB7-B327-B696FE484D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37524" y="5942904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120">
              <a:extLst>
                <a:ext uri="{FF2B5EF4-FFF2-40B4-BE49-F238E27FC236}">
                  <a16:creationId xmlns:a16="http://schemas.microsoft.com/office/drawing/2014/main" id="{D8C4C7E6-114C-4D16-9FC6-1260653C23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19407" y="5951690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125">
              <a:extLst>
                <a:ext uri="{FF2B5EF4-FFF2-40B4-BE49-F238E27FC236}">
                  <a16:creationId xmlns:a16="http://schemas.microsoft.com/office/drawing/2014/main" id="{2D373437-2902-4D8A-B887-F6941556C2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28670" y="6231153"/>
              <a:ext cx="147990" cy="79154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9" y="24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137">
              <a:extLst>
                <a:ext uri="{FF2B5EF4-FFF2-40B4-BE49-F238E27FC236}">
                  <a16:creationId xmlns:a16="http://schemas.microsoft.com/office/drawing/2014/main" id="{8EB99B25-2662-42DE-8F5D-E0F6F28C85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56267" y="5963524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6">
              <a:extLst>
                <a:ext uri="{FF2B5EF4-FFF2-40B4-BE49-F238E27FC236}">
                  <a16:creationId xmlns:a16="http://schemas.microsoft.com/office/drawing/2014/main" id="{724D4F80-B109-4438-BC6D-ABB522B44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83488" y="6310399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105">
              <a:extLst>
                <a:ext uri="{FF2B5EF4-FFF2-40B4-BE49-F238E27FC236}">
                  <a16:creationId xmlns:a16="http://schemas.microsoft.com/office/drawing/2014/main" id="{F5A66334-17A8-4594-AB17-4C33A955B2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578638" y="5996207"/>
              <a:ext cx="140901" cy="93027"/>
            </a:xfrm>
            <a:custGeom>
              <a:avLst/>
              <a:gdLst>
                <a:gd name="T0" fmla="*/ 26 w 43"/>
                <a:gd name="T1" fmla="*/ 3 h 31"/>
                <a:gd name="T2" fmla="*/ 39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4" y="0"/>
                    <a:pt x="43" y="17"/>
                    <a:pt x="39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106">
              <a:extLst>
                <a:ext uri="{FF2B5EF4-FFF2-40B4-BE49-F238E27FC236}">
                  <a16:creationId xmlns:a16="http://schemas.microsoft.com/office/drawing/2014/main" id="{D12EC8B9-DE60-44BC-9911-A9CD8EF506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30164" y="5950795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107">
              <a:extLst>
                <a:ext uri="{FF2B5EF4-FFF2-40B4-BE49-F238E27FC236}">
                  <a16:creationId xmlns:a16="http://schemas.microsoft.com/office/drawing/2014/main" id="{FB7FEAD3-708C-4B79-B452-4445C27780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58039" y="6027497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108">
              <a:extLst>
                <a:ext uri="{FF2B5EF4-FFF2-40B4-BE49-F238E27FC236}">
                  <a16:creationId xmlns:a16="http://schemas.microsoft.com/office/drawing/2014/main" id="{8C6933FD-FAB6-403B-9CD4-EF0E06CF79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843391" y="5963034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109">
              <a:extLst>
                <a:ext uri="{FF2B5EF4-FFF2-40B4-BE49-F238E27FC236}">
                  <a16:creationId xmlns:a16="http://schemas.microsoft.com/office/drawing/2014/main" id="{3F4D3F48-1D65-45EB-91E2-BEFFB2440C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334906" y="5995680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10">
              <a:extLst>
                <a:ext uri="{FF2B5EF4-FFF2-40B4-BE49-F238E27FC236}">
                  <a16:creationId xmlns:a16="http://schemas.microsoft.com/office/drawing/2014/main" id="{5FB2CD0B-BF87-4FEC-B6B6-0DA50B9314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1575" y="5968048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11">
              <a:extLst>
                <a:ext uri="{FF2B5EF4-FFF2-40B4-BE49-F238E27FC236}">
                  <a16:creationId xmlns:a16="http://schemas.microsoft.com/office/drawing/2014/main" id="{5C2A4452-6B00-411C-80AB-29AE135B45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066705" y="5978540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12">
              <a:extLst>
                <a:ext uri="{FF2B5EF4-FFF2-40B4-BE49-F238E27FC236}">
                  <a16:creationId xmlns:a16="http://schemas.microsoft.com/office/drawing/2014/main" id="{9B0D6CF6-D17B-4DC7-828A-773636910C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51876" y="5966299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22">
              <a:extLst>
                <a:ext uri="{FF2B5EF4-FFF2-40B4-BE49-F238E27FC236}">
                  <a16:creationId xmlns:a16="http://schemas.microsoft.com/office/drawing/2014/main" id="{E0E5EA9F-6192-466D-BF45-46D9BCE3BD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311861" y="6280580"/>
              <a:ext cx="127608" cy="81603"/>
            </a:xfrm>
            <a:custGeom>
              <a:avLst/>
              <a:gdLst>
                <a:gd name="T0" fmla="*/ 24 w 39"/>
                <a:gd name="T1" fmla="*/ 0 h 27"/>
                <a:gd name="T2" fmla="*/ 20 w 39"/>
                <a:gd name="T3" fmla="*/ 26 h 27"/>
                <a:gd name="T4" fmla="*/ 24 w 39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4" y="0"/>
                  </a:moveTo>
                  <a:cubicBezTo>
                    <a:pt x="39" y="3"/>
                    <a:pt x="36" y="27"/>
                    <a:pt x="20" y="26"/>
                  </a:cubicBezTo>
                  <a:cubicBezTo>
                    <a:pt x="0" y="19"/>
                    <a:pt x="4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30">
              <a:extLst>
                <a:ext uri="{FF2B5EF4-FFF2-40B4-BE49-F238E27FC236}">
                  <a16:creationId xmlns:a16="http://schemas.microsoft.com/office/drawing/2014/main" id="{008FF77B-AC18-4E35-BB9B-0CA39278F7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50053" y="6283842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31">
              <a:extLst>
                <a:ext uri="{FF2B5EF4-FFF2-40B4-BE49-F238E27FC236}">
                  <a16:creationId xmlns:a16="http://schemas.microsoft.com/office/drawing/2014/main" id="{F237A1D4-9D62-4DEA-BD39-E5EC93B33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83480" y="6267114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32">
              <a:extLst>
                <a:ext uri="{FF2B5EF4-FFF2-40B4-BE49-F238E27FC236}">
                  <a16:creationId xmlns:a16="http://schemas.microsoft.com/office/drawing/2014/main" id="{CFF6BE31-4842-4659-8D68-63423F826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539967" y="6306821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34">
              <a:extLst>
                <a:ext uri="{FF2B5EF4-FFF2-40B4-BE49-F238E27FC236}">
                  <a16:creationId xmlns:a16="http://schemas.microsoft.com/office/drawing/2014/main" id="{3EC2112B-E2EC-492A-8AF9-D78F4B4A99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36264" y="6312790"/>
              <a:ext cx="124063" cy="117507"/>
            </a:xfrm>
            <a:custGeom>
              <a:avLst/>
              <a:gdLst>
                <a:gd name="T0" fmla="*/ 20 w 38"/>
                <a:gd name="T1" fmla="*/ 2 h 39"/>
                <a:gd name="T2" fmla="*/ 38 w 38"/>
                <a:gd name="T3" fmla="*/ 19 h 39"/>
                <a:gd name="T4" fmla="*/ 20 w 38"/>
                <a:gd name="T5" fmla="*/ 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39">
                  <a:moveTo>
                    <a:pt x="20" y="2"/>
                  </a:moveTo>
                  <a:cubicBezTo>
                    <a:pt x="34" y="0"/>
                    <a:pt x="38" y="8"/>
                    <a:pt x="38" y="19"/>
                  </a:cubicBezTo>
                  <a:cubicBezTo>
                    <a:pt x="24" y="39"/>
                    <a:pt x="0" y="13"/>
                    <a:pt x="20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35">
              <a:extLst>
                <a:ext uri="{FF2B5EF4-FFF2-40B4-BE49-F238E27FC236}">
                  <a16:creationId xmlns:a16="http://schemas.microsoft.com/office/drawing/2014/main" id="{E71F6428-AC25-4A5A-8439-04768A17B6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97411" y="6285468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41">
              <a:extLst>
                <a:ext uri="{FF2B5EF4-FFF2-40B4-BE49-F238E27FC236}">
                  <a16:creationId xmlns:a16="http://schemas.microsoft.com/office/drawing/2014/main" id="{87E919CC-AC41-4F0D-A842-792D7A4187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864771" y="6269189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91">
              <a:extLst>
                <a:ext uri="{FF2B5EF4-FFF2-40B4-BE49-F238E27FC236}">
                  <a16:creationId xmlns:a16="http://schemas.microsoft.com/office/drawing/2014/main" id="{DE28BE4E-1A59-46FF-810A-A8F9A46F7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58692" y="6026253"/>
              <a:ext cx="118747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0" y="1"/>
                    <a:pt x="36" y="24"/>
                    <a:pt x="21" y="27"/>
                  </a:cubicBezTo>
                  <a:cubicBezTo>
                    <a:pt x="1" y="26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92">
              <a:extLst>
                <a:ext uri="{FF2B5EF4-FFF2-40B4-BE49-F238E27FC236}">
                  <a16:creationId xmlns:a16="http://schemas.microsoft.com/office/drawing/2014/main" id="{41281533-9B25-42A4-9F50-34B4F24C0E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02813" y="5963033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93">
              <a:extLst>
                <a:ext uri="{FF2B5EF4-FFF2-40B4-BE49-F238E27FC236}">
                  <a16:creationId xmlns:a16="http://schemas.microsoft.com/office/drawing/2014/main" id="{E5B56BED-7578-4E42-889D-34AA58F679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28451" y="6033253"/>
              <a:ext cx="127608" cy="79154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4"/>
                    <a:pt x="34" y="25"/>
                    <a:pt x="19" y="26"/>
                  </a:cubicBezTo>
                  <a:cubicBezTo>
                    <a:pt x="0" y="20"/>
                    <a:pt x="7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94">
              <a:extLst>
                <a:ext uri="{FF2B5EF4-FFF2-40B4-BE49-F238E27FC236}">
                  <a16:creationId xmlns:a16="http://schemas.microsoft.com/office/drawing/2014/main" id="{583E2F4A-E235-4600-A80D-18C1C36EE5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15258" y="6071681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95">
              <a:extLst>
                <a:ext uri="{FF2B5EF4-FFF2-40B4-BE49-F238E27FC236}">
                  <a16:creationId xmlns:a16="http://schemas.microsoft.com/office/drawing/2014/main" id="{A3CF799A-9839-4CB1-9381-DCC0C1FE1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697627" y="6015784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2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96">
              <a:extLst>
                <a:ext uri="{FF2B5EF4-FFF2-40B4-BE49-F238E27FC236}">
                  <a16:creationId xmlns:a16="http://schemas.microsoft.com/office/drawing/2014/main" id="{FCC7DD6E-E0E5-46B9-81B7-3B2F7B3332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16034" y="6022312"/>
              <a:ext cx="147104" cy="108531"/>
            </a:xfrm>
            <a:custGeom>
              <a:avLst/>
              <a:gdLst>
                <a:gd name="T0" fmla="*/ 28 w 45"/>
                <a:gd name="T1" fmla="*/ 0 h 36"/>
                <a:gd name="T2" fmla="*/ 41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2" y="0"/>
                    <a:pt x="45" y="13"/>
                    <a:pt x="41" y="20"/>
                  </a:cubicBezTo>
                  <a:cubicBezTo>
                    <a:pt x="24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97">
              <a:extLst>
                <a:ext uri="{FF2B5EF4-FFF2-40B4-BE49-F238E27FC236}">
                  <a16:creationId xmlns:a16="http://schemas.microsoft.com/office/drawing/2014/main" id="{0D5C974E-4B43-4FFA-8230-DB0E1993C3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09702" y="6024760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98">
              <a:extLst>
                <a:ext uri="{FF2B5EF4-FFF2-40B4-BE49-F238E27FC236}">
                  <a16:creationId xmlns:a16="http://schemas.microsoft.com/office/drawing/2014/main" id="{3C1174EE-071E-4421-BD9C-2C2D84190D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91294" y="6024760"/>
              <a:ext cx="147990" cy="79154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99">
              <a:extLst>
                <a:ext uri="{FF2B5EF4-FFF2-40B4-BE49-F238E27FC236}">
                  <a16:creationId xmlns:a16="http://schemas.microsoft.com/office/drawing/2014/main" id="{6F280CAD-1F1B-4F43-99A3-B2EC2A7F30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084479" y="6024758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100">
              <a:extLst>
                <a:ext uri="{FF2B5EF4-FFF2-40B4-BE49-F238E27FC236}">
                  <a16:creationId xmlns:a16="http://schemas.microsoft.com/office/drawing/2014/main" id="{9C83D9FD-E06E-407B-BA7C-2C2AD5B16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36827" y="6024759"/>
              <a:ext cx="128495" cy="93843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101">
              <a:extLst>
                <a:ext uri="{FF2B5EF4-FFF2-40B4-BE49-F238E27FC236}">
                  <a16:creationId xmlns:a16="http://schemas.microsoft.com/office/drawing/2014/main" id="{A1CACEBA-A7A9-45FB-897A-888150011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34040" y="6031289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104">
              <a:extLst>
                <a:ext uri="{FF2B5EF4-FFF2-40B4-BE49-F238E27FC236}">
                  <a16:creationId xmlns:a16="http://schemas.microsoft.com/office/drawing/2014/main" id="{4A695BE5-DE27-460F-845F-45BB814FE3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23391" y="6040264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113">
              <a:extLst>
                <a:ext uri="{FF2B5EF4-FFF2-40B4-BE49-F238E27FC236}">
                  <a16:creationId xmlns:a16="http://schemas.microsoft.com/office/drawing/2014/main" id="{77CDD712-F443-4EDC-B663-5EC5ACD7DB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11612" y="6085961"/>
              <a:ext cx="9748" cy="8977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114">
              <a:extLst>
                <a:ext uri="{FF2B5EF4-FFF2-40B4-BE49-F238E27FC236}">
                  <a16:creationId xmlns:a16="http://schemas.microsoft.com/office/drawing/2014/main" id="{007246F1-084B-45D9-BDD9-99BB53F6C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78066" y="6085961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2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115">
              <a:extLst>
                <a:ext uri="{FF2B5EF4-FFF2-40B4-BE49-F238E27FC236}">
                  <a16:creationId xmlns:a16="http://schemas.microsoft.com/office/drawing/2014/main" id="{1EFA42E9-27C0-423D-93C8-794A9683FC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40920" y="6091674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120">
              <a:extLst>
                <a:ext uri="{FF2B5EF4-FFF2-40B4-BE49-F238E27FC236}">
                  <a16:creationId xmlns:a16="http://schemas.microsoft.com/office/drawing/2014/main" id="{DFCCEBA8-5961-480A-9134-51605F650B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1632" y="6320599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121">
              <a:extLst>
                <a:ext uri="{FF2B5EF4-FFF2-40B4-BE49-F238E27FC236}">
                  <a16:creationId xmlns:a16="http://schemas.microsoft.com/office/drawing/2014/main" id="{00B8B62E-6551-4805-BD5A-5188FE5D3A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87481" y="6343820"/>
              <a:ext cx="133812" cy="84866"/>
            </a:xfrm>
            <a:custGeom>
              <a:avLst/>
              <a:gdLst>
                <a:gd name="T0" fmla="*/ 26 w 41"/>
                <a:gd name="T1" fmla="*/ 0 h 28"/>
                <a:gd name="T2" fmla="*/ 38 w 41"/>
                <a:gd name="T3" fmla="*/ 19 h 28"/>
                <a:gd name="T4" fmla="*/ 26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0"/>
                  </a:moveTo>
                  <a:cubicBezTo>
                    <a:pt x="33" y="0"/>
                    <a:pt x="41" y="10"/>
                    <a:pt x="38" y="19"/>
                  </a:cubicBezTo>
                  <a:cubicBezTo>
                    <a:pt x="16" y="28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125">
              <a:extLst>
                <a:ext uri="{FF2B5EF4-FFF2-40B4-BE49-F238E27FC236}">
                  <a16:creationId xmlns:a16="http://schemas.microsoft.com/office/drawing/2014/main" id="{EB635BC8-61BC-44D5-AA11-9A308B3BA4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73495" y="6338959"/>
              <a:ext cx="147990" cy="79154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9" y="24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126">
              <a:extLst>
                <a:ext uri="{FF2B5EF4-FFF2-40B4-BE49-F238E27FC236}">
                  <a16:creationId xmlns:a16="http://schemas.microsoft.com/office/drawing/2014/main" id="{3C0CF799-2713-48A8-94DF-F8CB5F3324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10307" y="6350793"/>
              <a:ext cx="151535" cy="79154"/>
            </a:xfrm>
            <a:custGeom>
              <a:avLst/>
              <a:gdLst>
                <a:gd name="T0" fmla="*/ 23 w 46"/>
                <a:gd name="T1" fmla="*/ 0 h 26"/>
                <a:gd name="T2" fmla="*/ 29 w 46"/>
                <a:gd name="T3" fmla="*/ 26 h 26"/>
                <a:gd name="T4" fmla="*/ 23 w 4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6">
                  <a:moveTo>
                    <a:pt x="23" y="0"/>
                  </a:moveTo>
                  <a:cubicBezTo>
                    <a:pt x="32" y="2"/>
                    <a:pt x="46" y="22"/>
                    <a:pt x="29" y="26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127">
              <a:extLst>
                <a:ext uri="{FF2B5EF4-FFF2-40B4-BE49-F238E27FC236}">
                  <a16:creationId xmlns:a16="http://schemas.microsoft.com/office/drawing/2014/main" id="{52A7149F-5A3F-4537-981A-974C7409CA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85091" y="6350792"/>
              <a:ext cx="137356" cy="79154"/>
            </a:xfrm>
            <a:custGeom>
              <a:avLst/>
              <a:gdLst>
                <a:gd name="T0" fmla="*/ 28 w 42"/>
                <a:gd name="T1" fmla="*/ 0 h 26"/>
                <a:gd name="T2" fmla="*/ 23 w 42"/>
                <a:gd name="T3" fmla="*/ 26 h 26"/>
                <a:gd name="T4" fmla="*/ 28 w 4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28" y="0"/>
                  </a:moveTo>
                  <a:cubicBezTo>
                    <a:pt x="42" y="4"/>
                    <a:pt x="38" y="23"/>
                    <a:pt x="23" y="26"/>
                  </a:cubicBezTo>
                  <a:cubicBezTo>
                    <a:pt x="0" y="26"/>
                    <a:pt x="8" y="5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28">
              <a:extLst>
                <a:ext uri="{FF2B5EF4-FFF2-40B4-BE49-F238E27FC236}">
                  <a16:creationId xmlns:a16="http://schemas.microsoft.com/office/drawing/2014/main" id="{5D7163FE-5ADD-41E7-985B-F95E7E048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412281" y="6354055"/>
              <a:ext cx="131153" cy="78339"/>
            </a:xfrm>
            <a:custGeom>
              <a:avLst/>
              <a:gdLst>
                <a:gd name="T0" fmla="*/ 18 w 40"/>
                <a:gd name="T1" fmla="*/ 0 h 26"/>
                <a:gd name="T2" fmla="*/ 7 w 40"/>
                <a:gd name="T3" fmla="*/ 20 h 26"/>
                <a:gd name="T4" fmla="*/ 18 w 40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6">
                  <a:moveTo>
                    <a:pt x="18" y="0"/>
                  </a:moveTo>
                  <a:cubicBezTo>
                    <a:pt x="40" y="9"/>
                    <a:pt x="28" y="26"/>
                    <a:pt x="7" y="20"/>
                  </a:cubicBezTo>
                  <a:cubicBezTo>
                    <a:pt x="0" y="8"/>
                    <a:pt x="6" y="1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29">
              <a:extLst>
                <a:ext uri="{FF2B5EF4-FFF2-40B4-BE49-F238E27FC236}">
                  <a16:creationId xmlns:a16="http://schemas.microsoft.com/office/drawing/2014/main" id="{FA796F21-7CE5-4483-A137-919B3D433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0077" y="6354055"/>
              <a:ext cx="147990" cy="109348"/>
            </a:xfrm>
            <a:custGeom>
              <a:avLst/>
              <a:gdLst>
                <a:gd name="T0" fmla="*/ 28 w 45"/>
                <a:gd name="T1" fmla="*/ 0 h 36"/>
                <a:gd name="T2" fmla="*/ 42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4" y="1"/>
                    <a:pt x="45" y="11"/>
                    <a:pt x="42" y="20"/>
                  </a:cubicBezTo>
                  <a:cubicBezTo>
                    <a:pt x="25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33">
              <a:extLst>
                <a:ext uri="{FF2B5EF4-FFF2-40B4-BE49-F238E27FC236}">
                  <a16:creationId xmlns:a16="http://schemas.microsoft.com/office/drawing/2014/main" id="{89A8D3E3-3518-4738-B94E-F7DD9818D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166893" y="6363033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36">
              <a:extLst>
                <a:ext uri="{FF2B5EF4-FFF2-40B4-BE49-F238E27FC236}">
                  <a16:creationId xmlns:a16="http://schemas.microsoft.com/office/drawing/2014/main" id="{965D7305-50C2-4D93-8832-19DC70C5BD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28899" y="6292819"/>
              <a:ext cx="127608" cy="69362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37">
              <a:extLst>
                <a:ext uri="{FF2B5EF4-FFF2-40B4-BE49-F238E27FC236}">
                  <a16:creationId xmlns:a16="http://schemas.microsoft.com/office/drawing/2014/main" id="{04637E45-0880-40BC-B488-4EA4CA4356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28109" y="6378537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38">
              <a:extLst>
                <a:ext uri="{FF2B5EF4-FFF2-40B4-BE49-F238E27FC236}">
                  <a16:creationId xmlns:a16="http://schemas.microsoft.com/office/drawing/2014/main" id="{D938207F-A865-48E5-A15D-FD578BC59D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75552" y="6380986"/>
              <a:ext cx="117860" cy="79154"/>
            </a:xfrm>
            <a:custGeom>
              <a:avLst/>
              <a:gdLst>
                <a:gd name="T0" fmla="*/ 21 w 36"/>
                <a:gd name="T1" fmla="*/ 0 h 26"/>
                <a:gd name="T2" fmla="*/ 21 w 36"/>
                <a:gd name="T3" fmla="*/ 26 h 26"/>
                <a:gd name="T4" fmla="*/ 21 w 3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6">
                  <a:moveTo>
                    <a:pt x="21" y="0"/>
                  </a:moveTo>
                  <a:cubicBezTo>
                    <a:pt x="32" y="4"/>
                    <a:pt x="36" y="23"/>
                    <a:pt x="21" y="26"/>
                  </a:cubicBezTo>
                  <a:cubicBezTo>
                    <a:pt x="1" y="24"/>
                    <a:pt x="0" y="2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140">
              <a:extLst>
                <a:ext uri="{FF2B5EF4-FFF2-40B4-BE49-F238E27FC236}">
                  <a16:creationId xmlns:a16="http://schemas.microsoft.com/office/drawing/2014/main" id="{DCD7108A-C70D-4FD9-B91A-0E9F9501AE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655091" y="6390777"/>
              <a:ext cx="137356" cy="96290"/>
            </a:xfrm>
            <a:custGeom>
              <a:avLst/>
              <a:gdLst>
                <a:gd name="T0" fmla="*/ 25 w 42"/>
                <a:gd name="T1" fmla="*/ 0 h 32"/>
                <a:gd name="T2" fmla="*/ 4 w 42"/>
                <a:gd name="T3" fmla="*/ 18 h 32"/>
                <a:gd name="T4" fmla="*/ 25 w 42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2">
                  <a:moveTo>
                    <a:pt x="25" y="0"/>
                  </a:moveTo>
                  <a:cubicBezTo>
                    <a:pt x="42" y="13"/>
                    <a:pt x="15" y="32"/>
                    <a:pt x="4" y="18"/>
                  </a:cubicBezTo>
                  <a:cubicBezTo>
                    <a:pt x="0" y="5"/>
                    <a:pt x="16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142">
              <a:extLst>
                <a:ext uri="{FF2B5EF4-FFF2-40B4-BE49-F238E27FC236}">
                  <a16:creationId xmlns:a16="http://schemas.microsoft.com/office/drawing/2014/main" id="{57FC30BB-0D8F-43B0-910E-7DDE8C9331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25652" y="6417706"/>
              <a:ext cx="3545" cy="5712"/>
            </a:xfrm>
            <a:custGeom>
              <a:avLst/>
              <a:gdLst>
                <a:gd name="T0" fmla="*/ 0 w 1"/>
                <a:gd name="T1" fmla="*/ 0 h 2"/>
                <a:gd name="T2" fmla="*/ 1 w 1"/>
                <a:gd name="T3" fmla="*/ 2 h 2"/>
                <a:gd name="T4" fmla="*/ 0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125">
              <a:extLst>
                <a:ext uri="{FF2B5EF4-FFF2-40B4-BE49-F238E27FC236}">
                  <a16:creationId xmlns:a16="http://schemas.microsoft.com/office/drawing/2014/main" id="{7E9ACE65-00C6-4A75-8F61-CCADAF3EC1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88143" y="6331967"/>
              <a:ext cx="147990" cy="79154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9" y="24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137">
              <a:extLst>
                <a:ext uri="{FF2B5EF4-FFF2-40B4-BE49-F238E27FC236}">
                  <a16:creationId xmlns:a16="http://schemas.microsoft.com/office/drawing/2014/main" id="{A66BC798-DA88-404E-ABF9-4334D68972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115740" y="6064338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A61299E0-8B5A-E7C7-1081-77FDD4CB00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8572324"/>
              </p:ext>
            </p:extLst>
          </p:nvPr>
        </p:nvGraphicFramePr>
        <p:xfrm>
          <a:off x="5074567" y="876300"/>
          <a:ext cx="6525661" cy="4531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474498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68CBA64-7743-4C5C-83B8-655DE14502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3CF2E1-ACBC-79D1-03BB-B8188E54A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233" y="1028183"/>
            <a:ext cx="3370079" cy="4792068"/>
          </a:xfrm>
        </p:spPr>
        <p:txBody>
          <a:bodyPr>
            <a:normAutofit/>
          </a:bodyPr>
          <a:lstStyle/>
          <a:p>
            <a:r>
              <a:rPr lang="nl-NL" dirty="0"/>
              <a:t>Leren voor toets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2153040-1C1F-4962-9E5D-0793F73FC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771012" y="-44968"/>
            <a:ext cx="4693761" cy="1003641"/>
            <a:chOff x="6771012" y="-54859"/>
            <a:chExt cx="4693761" cy="1003641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22657FD3-A974-4296-9FBE-0C2FD52954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562153" y="110830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887B7096-0CDA-429B-A1C2-CDAC575E93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566083" y="625027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8">
              <a:extLst>
                <a:ext uri="{FF2B5EF4-FFF2-40B4-BE49-F238E27FC236}">
                  <a16:creationId xmlns:a16="http://schemas.microsoft.com/office/drawing/2014/main" id="{BB5C54D6-30FE-4CE5-8C46-A7FD28A8A1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569497" y="368284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2">
              <a:extLst>
                <a:ext uri="{FF2B5EF4-FFF2-40B4-BE49-F238E27FC236}">
                  <a16:creationId xmlns:a16="http://schemas.microsoft.com/office/drawing/2014/main" id="{EC42106A-B41F-4ADB-82C8-D3CDCA1C7C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251204" y="409188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54">
              <a:extLst>
                <a:ext uri="{FF2B5EF4-FFF2-40B4-BE49-F238E27FC236}">
                  <a16:creationId xmlns:a16="http://schemas.microsoft.com/office/drawing/2014/main" id="{ED969A3C-A50C-44D0-ABC9-7ADE93FBCC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228132" y="572816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59">
              <a:extLst>
                <a:ext uri="{FF2B5EF4-FFF2-40B4-BE49-F238E27FC236}">
                  <a16:creationId xmlns:a16="http://schemas.microsoft.com/office/drawing/2014/main" id="{341AB3CA-DC2A-4577-8F22-83D408C67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207744" y="214091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78">
              <a:extLst>
                <a:ext uri="{FF2B5EF4-FFF2-40B4-BE49-F238E27FC236}">
                  <a16:creationId xmlns:a16="http://schemas.microsoft.com/office/drawing/2014/main" id="{E613EEB8-55A9-4D44-B402-00D03F775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988510" y="679631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79">
              <a:extLst>
                <a:ext uri="{FF2B5EF4-FFF2-40B4-BE49-F238E27FC236}">
                  <a16:creationId xmlns:a16="http://schemas.microsoft.com/office/drawing/2014/main" id="{8F4D24CA-5C8D-49C0-ACC5-434542DDC0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745905" y="752598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84">
              <a:extLst>
                <a:ext uri="{FF2B5EF4-FFF2-40B4-BE49-F238E27FC236}">
                  <a16:creationId xmlns:a16="http://schemas.microsoft.com/office/drawing/2014/main" id="{1FFEFFD4-59AE-43E2-8D65-C2B6FD3C60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970000" y="475045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6">
              <a:extLst>
                <a:ext uri="{FF2B5EF4-FFF2-40B4-BE49-F238E27FC236}">
                  <a16:creationId xmlns:a16="http://schemas.microsoft.com/office/drawing/2014/main" id="{7A9DF6A7-06B9-4C7C-BB38-49BADFABF6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979969" y="129036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06">
              <a:extLst>
                <a:ext uri="{FF2B5EF4-FFF2-40B4-BE49-F238E27FC236}">
                  <a16:creationId xmlns:a16="http://schemas.microsoft.com/office/drawing/2014/main" id="{477D55E3-BEBF-4F32-8501-97DD438187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715668" y="547654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10">
              <a:extLst>
                <a:ext uri="{FF2B5EF4-FFF2-40B4-BE49-F238E27FC236}">
                  <a16:creationId xmlns:a16="http://schemas.microsoft.com/office/drawing/2014/main" id="{7524CAEC-4AFA-4EF2-A441-964B9319F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693392" y="299819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23">
              <a:extLst>
                <a:ext uri="{FF2B5EF4-FFF2-40B4-BE49-F238E27FC236}">
                  <a16:creationId xmlns:a16="http://schemas.microsoft.com/office/drawing/2014/main" id="{12AEAA0B-80F2-49BE-8FE4-DAF46FDF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475104" y="172222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30">
              <a:extLst>
                <a:ext uri="{FF2B5EF4-FFF2-40B4-BE49-F238E27FC236}">
                  <a16:creationId xmlns:a16="http://schemas.microsoft.com/office/drawing/2014/main" id="{719C39C7-4E0E-4693-A9C9-90BD5C82E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448325" y="461471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35">
              <a:extLst>
                <a:ext uri="{FF2B5EF4-FFF2-40B4-BE49-F238E27FC236}">
                  <a16:creationId xmlns:a16="http://schemas.microsoft.com/office/drawing/2014/main" id="{73F04989-E7CE-4345-914E-485DC1EFF2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439598" y="698821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8">
              <a:extLst>
                <a:ext uri="{FF2B5EF4-FFF2-40B4-BE49-F238E27FC236}">
                  <a16:creationId xmlns:a16="http://schemas.microsoft.com/office/drawing/2014/main" id="{73914653-6F3A-4492-92C5-D5B51F5B4C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228972" y="-650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9FC54A4-336E-4076-9203-AA2D68215F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729149" y="55697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06">
              <a:extLst>
                <a:ext uri="{FF2B5EF4-FFF2-40B4-BE49-F238E27FC236}">
                  <a16:creationId xmlns:a16="http://schemas.microsoft.com/office/drawing/2014/main" id="{7BE7DE9E-E667-496B-8996-13CF79B193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477466" y="28212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1771F469-0310-43EB-85A0-D9BFF0D96A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196038" y="83988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E1BA5C1F-DCD5-4D95-9884-0A08346991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199968" y="598185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E4992CBB-3FD8-418A-B568-B47907CCC0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203382" y="341442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52">
              <a:extLst>
                <a:ext uri="{FF2B5EF4-FFF2-40B4-BE49-F238E27FC236}">
                  <a16:creationId xmlns:a16="http://schemas.microsoft.com/office/drawing/2014/main" id="{1B87DF6E-8D8C-4FE7-A8CF-4408ABD047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85089" y="382346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54">
              <a:extLst>
                <a:ext uri="{FF2B5EF4-FFF2-40B4-BE49-F238E27FC236}">
                  <a16:creationId xmlns:a16="http://schemas.microsoft.com/office/drawing/2014/main" id="{CDAABDF1-DB94-46F6-8825-97360C3BF3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62017" y="545974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9">
              <a:extLst>
                <a:ext uri="{FF2B5EF4-FFF2-40B4-BE49-F238E27FC236}">
                  <a16:creationId xmlns:a16="http://schemas.microsoft.com/office/drawing/2014/main" id="{E36FD073-63B2-4137-82CB-2B3D754DFA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41629" y="187249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78">
              <a:extLst>
                <a:ext uri="{FF2B5EF4-FFF2-40B4-BE49-F238E27FC236}">
                  <a16:creationId xmlns:a16="http://schemas.microsoft.com/office/drawing/2014/main" id="{C4ACAB12-D209-499A-A732-0D8F88941A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622395" y="652789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84">
              <a:extLst>
                <a:ext uri="{FF2B5EF4-FFF2-40B4-BE49-F238E27FC236}">
                  <a16:creationId xmlns:a16="http://schemas.microsoft.com/office/drawing/2014/main" id="{645005B8-197A-4046-94EF-17115FFA8D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603885" y="448203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86">
              <a:extLst>
                <a:ext uri="{FF2B5EF4-FFF2-40B4-BE49-F238E27FC236}">
                  <a16:creationId xmlns:a16="http://schemas.microsoft.com/office/drawing/2014/main" id="{A9BA9B36-D9CE-409A-80D2-A44A673247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555553" y="224568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06">
              <a:extLst>
                <a:ext uri="{FF2B5EF4-FFF2-40B4-BE49-F238E27FC236}">
                  <a16:creationId xmlns:a16="http://schemas.microsoft.com/office/drawing/2014/main" id="{C017D4DA-C769-4177-9064-AE44C2741E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349553" y="520812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10">
              <a:extLst>
                <a:ext uri="{FF2B5EF4-FFF2-40B4-BE49-F238E27FC236}">
                  <a16:creationId xmlns:a16="http://schemas.microsoft.com/office/drawing/2014/main" id="{68CB10AF-3534-40F8-A060-A4553445C7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327277" y="272977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23">
              <a:extLst>
                <a:ext uri="{FF2B5EF4-FFF2-40B4-BE49-F238E27FC236}">
                  <a16:creationId xmlns:a16="http://schemas.microsoft.com/office/drawing/2014/main" id="{03FFDE36-0C19-4CC1-BDD1-27A048FE92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097726" y="195703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30">
              <a:extLst>
                <a:ext uri="{FF2B5EF4-FFF2-40B4-BE49-F238E27FC236}">
                  <a16:creationId xmlns:a16="http://schemas.microsoft.com/office/drawing/2014/main" id="{72303E7A-1C17-48A7-93CA-7C7AFD7F2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082210" y="434629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35">
              <a:extLst>
                <a:ext uri="{FF2B5EF4-FFF2-40B4-BE49-F238E27FC236}">
                  <a16:creationId xmlns:a16="http://schemas.microsoft.com/office/drawing/2014/main" id="{D067651F-28D9-48CB-A77C-A15EC7E4EB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083018" y="702146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8">
              <a:extLst>
                <a:ext uri="{FF2B5EF4-FFF2-40B4-BE49-F238E27FC236}">
                  <a16:creationId xmlns:a16="http://schemas.microsoft.com/office/drawing/2014/main" id="{1D291151-E63E-499B-8FA8-89BA93D9FF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62857" y="-33347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8">
              <a:extLst>
                <a:ext uri="{FF2B5EF4-FFF2-40B4-BE49-F238E27FC236}">
                  <a16:creationId xmlns:a16="http://schemas.microsoft.com/office/drawing/2014/main" id="{89CB8859-CCFB-4D06-AECC-0029CA6194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363034" y="2885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06">
              <a:extLst>
                <a:ext uri="{FF2B5EF4-FFF2-40B4-BE49-F238E27FC236}">
                  <a16:creationId xmlns:a16="http://schemas.microsoft.com/office/drawing/2014/main" id="{2075F976-9885-4165-BC9C-DBA16FD38A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073357" y="-3997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0">
              <a:extLst>
                <a:ext uri="{FF2B5EF4-FFF2-40B4-BE49-F238E27FC236}">
                  <a16:creationId xmlns:a16="http://schemas.microsoft.com/office/drawing/2014/main" id="{760609C2-3DE5-4EDD-B7BF-A320FC1F23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864761" y="124645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51823375-A051-4BC7-825B-0F66560437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868691" y="638842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8">
              <a:extLst>
                <a:ext uri="{FF2B5EF4-FFF2-40B4-BE49-F238E27FC236}">
                  <a16:creationId xmlns:a16="http://schemas.microsoft.com/office/drawing/2014/main" id="{CFB367EA-590F-47B3-8700-EAF9963CE7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872105" y="382099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52">
              <a:extLst>
                <a:ext uri="{FF2B5EF4-FFF2-40B4-BE49-F238E27FC236}">
                  <a16:creationId xmlns:a16="http://schemas.microsoft.com/office/drawing/2014/main" id="{DE400FD4-1037-42CF-84E1-8E60C7A6A9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553812" y="423003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54">
              <a:extLst>
                <a:ext uri="{FF2B5EF4-FFF2-40B4-BE49-F238E27FC236}">
                  <a16:creationId xmlns:a16="http://schemas.microsoft.com/office/drawing/2014/main" id="{1A8EC63B-9778-42C3-8E45-B6B6224C9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530740" y="586631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59">
              <a:extLst>
                <a:ext uri="{FF2B5EF4-FFF2-40B4-BE49-F238E27FC236}">
                  <a16:creationId xmlns:a16="http://schemas.microsoft.com/office/drawing/2014/main" id="{B1CC9D87-2F53-4AB3-8F05-4D628F2CD6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510352" y="227906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648CF0D8-56FC-478C-8B69-D8E76492F3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282824" y="609511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84">
              <a:extLst>
                <a:ext uri="{FF2B5EF4-FFF2-40B4-BE49-F238E27FC236}">
                  <a16:creationId xmlns:a16="http://schemas.microsoft.com/office/drawing/2014/main" id="{1E71CA55-130A-456D-A26A-D072544E12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214853" y="393628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FCA6EC8F-0157-4B9B-882A-82225E7E32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282576" y="87808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06">
              <a:extLst>
                <a:ext uri="{FF2B5EF4-FFF2-40B4-BE49-F238E27FC236}">
                  <a16:creationId xmlns:a16="http://schemas.microsoft.com/office/drawing/2014/main" id="{2AC8E27E-3B2B-4726-B298-F8D6E843F1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018276" y="561469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10">
              <a:extLst>
                <a:ext uri="{FF2B5EF4-FFF2-40B4-BE49-F238E27FC236}">
                  <a16:creationId xmlns:a16="http://schemas.microsoft.com/office/drawing/2014/main" id="{97FA679C-2A10-445C-9C4E-7185405D7E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996000" y="313634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23">
              <a:extLst>
                <a:ext uri="{FF2B5EF4-FFF2-40B4-BE49-F238E27FC236}">
                  <a16:creationId xmlns:a16="http://schemas.microsoft.com/office/drawing/2014/main" id="{508CE495-5226-4004-A03C-A1A6986C0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777712" y="203965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30">
              <a:extLst>
                <a:ext uri="{FF2B5EF4-FFF2-40B4-BE49-F238E27FC236}">
                  <a16:creationId xmlns:a16="http://schemas.microsoft.com/office/drawing/2014/main" id="{7E048EA9-47E8-455A-AD7B-24D1474A2F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750933" y="475286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8">
              <a:extLst>
                <a:ext uri="{FF2B5EF4-FFF2-40B4-BE49-F238E27FC236}">
                  <a16:creationId xmlns:a16="http://schemas.microsoft.com/office/drawing/2014/main" id="{C0D48D73-E5D7-4D42-98D4-960F12F174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531580" y="7310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8">
              <a:extLst>
                <a:ext uri="{FF2B5EF4-FFF2-40B4-BE49-F238E27FC236}">
                  <a16:creationId xmlns:a16="http://schemas.microsoft.com/office/drawing/2014/main" id="{96AC2D82-5C61-4A26-B2B5-B539F28B4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031757" y="6951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06">
              <a:extLst>
                <a:ext uri="{FF2B5EF4-FFF2-40B4-BE49-F238E27FC236}">
                  <a16:creationId xmlns:a16="http://schemas.microsoft.com/office/drawing/2014/main" id="{FAC301C4-466F-464C-A194-6E6FDF04F7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811007" y="8706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78">
              <a:extLst>
                <a:ext uri="{FF2B5EF4-FFF2-40B4-BE49-F238E27FC236}">
                  <a16:creationId xmlns:a16="http://schemas.microsoft.com/office/drawing/2014/main" id="{B3D709AF-EABF-4CE4-9F48-4648CBA70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51431" y="566910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84">
              <a:extLst>
                <a:ext uri="{FF2B5EF4-FFF2-40B4-BE49-F238E27FC236}">
                  <a16:creationId xmlns:a16="http://schemas.microsoft.com/office/drawing/2014/main" id="{04E78BF2-AFDF-4D21-9C53-6DB3E2B5D4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32921" y="362324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86">
              <a:extLst>
                <a:ext uri="{FF2B5EF4-FFF2-40B4-BE49-F238E27FC236}">
                  <a16:creationId xmlns:a16="http://schemas.microsoft.com/office/drawing/2014/main" id="{6BA6D0CD-F8DC-4D2F-9D99-098F0F1253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42890" y="94007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106">
              <a:extLst>
                <a:ext uri="{FF2B5EF4-FFF2-40B4-BE49-F238E27FC236}">
                  <a16:creationId xmlns:a16="http://schemas.microsoft.com/office/drawing/2014/main" id="{056AADDE-FBBA-497F-9A08-A7D5E3C71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78589" y="512625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110">
              <a:extLst>
                <a:ext uri="{FF2B5EF4-FFF2-40B4-BE49-F238E27FC236}">
                  <a16:creationId xmlns:a16="http://schemas.microsoft.com/office/drawing/2014/main" id="{1F60A2E5-6C68-4EC0-A5C3-AD401385E6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56313" y="264790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112">
              <a:extLst>
                <a:ext uri="{FF2B5EF4-FFF2-40B4-BE49-F238E27FC236}">
                  <a16:creationId xmlns:a16="http://schemas.microsoft.com/office/drawing/2014/main" id="{99E55911-E2C8-4B40-98FD-79A3B760C1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66607" y="691433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123">
              <a:extLst>
                <a:ext uri="{FF2B5EF4-FFF2-40B4-BE49-F238E27FC236}">
                  <a16:creationId xmlns:a16="http://schemas.microsoft.com/office/drawing/2014/main" id="{12610BA4-0146-4CC0-BDB2-11A948F00F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838025" y="196956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130">
              <a:extLst>
                <a:ext uri="{FF2B5EF4-FFF2-40B4-BE49-F238E27FC236}">
                  <a16:creationId xmlns:a16="http://schemas.microsoft.com/office/drawing/2014/main" id="{76946214-CF5D-4B57-8E22-854F5D5FA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811246" y="486205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135">
              <a:extLst>
                <a:ext uri="{FF2B5EF4-FFF2-40B4-BE49-F238E27FC236}">
                  <a16:creationId xmlns:a16="http://schemas.microsoft.com/office/drawing/2014/main" id="{E285B1F0-7213-4DC0-A10E-B02797F53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853661" y="783521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8">
              <a:extLst>
                <a:ext uri="{FF2B5EF4-FFF2-40B4-BE49-F238E27FC236}">
                  <a16:creationId xmlns:a16="http://schemas.microsoft.com/office/drawing/2014/main" id="{01025D1B-EAF1-4988-939A-476DDB270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92070" y="20668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106">
              <a:extLst>
                <a:ext uri="{FF2B5EF4-FFF2-40B4-BE49-F238E27FC236}">
                  <a16:creationId xmlns:a16="http://schemas.microsoft.com/office/drawing/2014/main" id="{98AC36B2-A922-481E-8AC6-E0CEBACF4B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802007" y="48929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135">
              <a:extLst>
                <a:ext uri="{FF2B5EF4-FFF2-40B4-BE49-F238E27FC236}">
                  <a16:creationId xmlns:a16="http://schemas.microsoft.com/office/drawing/2014/main" id="{86793B47-6F23-4531-B615-2117296482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605580" y="820927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54">
              <a:extLst>
                <a:ext uri="{FF2B5EF4-FFF2-40B4-BE49-F238E27FC236}">
                  <a16:creationId xmlns:a16="http://schemas.microsoft.com/office/drawing/2014/main" id="{E40091B3-76CD-40EF-A893-21701C3A69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013937" y="727248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84">
              <a:extLst>
                <a:ext uri="{FF2B5EF4-FFF2-40B4-BE49-F238E27FC236}">
                  <a16:creationId xmlns:a16="http://schemas.microsoft.com/office/drawing/2014/main" id="{121648B0-1487-40D9-8DAE-916653F52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749500" y="782538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135">
              <a:extLst>
                <a:ext uri="{FF2B5EF4-FFF2-40B4-BE49-F238E27FC236}">
                  <a16:creationId xmlns:a16="http://schemas.microsoft.com/office/drawing/2014/main" id="{B5CF2290-AD1C-4885-917C-498579A145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241841" y="819808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54">
              <a:extLst>
                <a:ext uri="{FF2B5EF4-FFF2-40B4-BE49-F238E27FC236}">
                  <a16:creationId xmlns:a16="http://schemas.microsoft.com/office/drawing/2014/main" id="{F07321C0-AEED-46D0-A0E5-09BD430BC0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538871" y="765768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84">
              <a:extLst>
                <a:ext uri="{FF2B5EF4-FFF2-40B4-BE49-F238E27FC236}">
                  <a16:creationId xmlns:a16="http://schemas.microsoft.com/office/drawing/2014/main" id="{13063EF5-53D0-4CD8-A83E-4089A06CEC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335602" y="776987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35">
              <a:extLst>
                <a:ext uri="{FF2B5EF4-FFF2-40B4-BE49-F238E27FC236}">
                  <a16:creationId xmlns:a16="http://schemas.microsoft.com/office/drawing/2014/main" id="{B2C4E99F-A1C6-4344-BF75-27AFFD091F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53873" y="791357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54">
              <a:extLst>
                <a:ext uri="{FF2B5EF4-FFF2-40B4-BE49-F238E27FC236}">
                  <a16:creationId xmlns:a16="http://schemas.microsoft.com/office/drawing/2014/main" id="{00FF74AE-2593-4F6B-81F5-F590CBDE3A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224638" y="736759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84">
              <a:extLst>
                <a:ext uri="{FF2B5EF4-FFF2-40B4-BE49-F238E27FC236}">
                  <a16:creationId xmlns:a16="http://schemas.microsoft.com/office/drawing/2014/main" id="{0D88C936-973F-4C41-93CD-06ACC3BE0B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853545" y="831065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54">
              <a:extLst>
                <a:ext uri="{FF2B5EF4-FFF2-40B4-BE49-F238E27FC236}">
                  <a16:creationId xmlns:a16="http://schemas.microsoft.com/office/drawing/2014/main" id="{FBB916FA-E2F0-42B2-9568-E0EC975B89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53406" y="766184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84">
              <a:extLst>
                <a:ext uri="{FF2B5EF4-FFF2-40B4-BE49-F238E27FC236}">
                  <a16:creationId xmlns:a16="http://schemas.microsoft.com/office/drawing/2014/main" id="{2EED1F78-EBC1-42E8-B3ED-F3260AE703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240317" y="839141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E420B60-EB39-4544-87CE-09C5D7DE30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624456" y="5884485"/>
            <a:ext cx="4752301" cy="951832"/>
            <a:chOff x="6624456" y="5930493"/>
            <a:chExt cx="4752301" cy="951832"/>
          </a:xfrm>
        </p:grpSpPr>
        <p:sp>
          <p:nvSpPr>
            <p:cNvPr id="86" name="Freeform 8">
              <a:extLst>
                <a:ext uri="{FF2B5EF4-FFF2-40B4-BE49-F238E27FC236}">
                  <a16:creationId xmlns:a16="http://schemas.microsoft.com/office/drawing/2014/main" id="{7E80A177-CE54-47FE-B857-BF477246A9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195128" y="6742901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25">
              <a:extLst>
                <a:ext uri="{FF2B5EF4-FFF2-40B4-BE49-F238E27FC236}">
                  <a16:creationId xmlns:a16="http://schemas.microsoft.com/office/drawing/2014/main" id="{A198D49F-543D-45A6-8055-BB8E0267A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411214" y="6481642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31">
              <a:extLst>
                <a:ext uri="{FF2B5EF4-FFF2-40B4-BE49-F238E27FC236}">
                  <a16:creationId xmlns:a16="http://schemas.microsoft.com/office/drawing/2014/main" id="{ECD712F5-F742-47FE-A71E-88165011FD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390137" y="6264505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36">
              <a:extLst>
                <a:ext uri="{FF2B5EF4-FFF2-40B4-BE49-F238E27FC236}">
                  <a16:creationId xmlns:a16="http://schemas.microsoft.com/office/drawing/2014/main" id="{42492919-7062-4930-8341-A532F329CE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192949" y="6071027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41">
              <a:extLst>
                <a:ext uri="{FF2B5EF4-FFF2-40B4-BE49-F238E27FC236}">
                  <a16:creationId xmlns:a16="http://schemas.microsoft.com/office/drawing/2014/main" id="{5F9DA937-61A8-4E63-B01C-F4A443DDF3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192949" y="6303035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49">
              <a:extLst>
                <a:ext uri="{FF2B5EF4-FFF2-40B4-BE49-F238E27FC236}">
                  <a16:creationId xmlns:a16="http://schemas.microsoft.com/office/drawing/2014/main" id="{F5A6C680-A4FC-4262-8A10-BC70695E02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163831" y="6532250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70">
              <a:extLst>
                <a:ext uri="{FF2B5EF4-FFF2-40B4-BE49-F238E27FC236}">
                  <a16:creationId xmlns:a16="http://schemas.microsoft.com/office/drawing/2014/main" id="{CD563E08-AB21-4835-A4DF-DDAF94780D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874409" y="6271028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85">
              <a:extLst>
                <a:ext uri="{FF2B5EF4-FFF2-40B4-BE49-F238E27FC236}">
                  <a16:creationId xmlns:a16="http://schemas.microsoft.com/office/drawing/2014/main" id="{2A586E34-A7CD-4D99-9717-AABFBC282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877815" y="6458922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87">
              <a:extLst>
                <a:ext uri="{FF2B5EF4-FFF2-40B4-BE49-F238E27FC236}">
                  <a16:creationId xmlns:a16="http://schemas.microsoft.com/office/drawing/2014/main" id="{EF31E361-DA1E-4CE6-98D8-291444CEEC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865294" y="6681956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117">
              <a:extLst>
                <a:ext uri="{FF2B5EF4-FFF2-40B4-BE49-F238E27FC236}">
                  <a16:creationId xmlns:a16="http://schemas.microsoft.com/office/drawing/2014/main" id="{66829572-6C2D-47A1-A37E-CC2FA7E864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672050" y="6028572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118">
              <a:extLst>
                <a:ext uri="{FF2B5EF4-FFF2-40B4-BE49-F238E27FC236}">
                  <a16:creationId xmlns:a16="http://schemas.microsoft.com/office/drawing/2014/main" id="{50DCE6C4-F390-41AE-B5CE-BB2DAF401A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561466" y="6606259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119">
              <a:extLst>
                <a:ext uri="{FF2B5EF4-FFF2-40B4-BE49-F238E27FC236}">
                  <a16:creationId xmlns:a16="http://schemas.microsoft.com/office/drawing/2014/main" id="{B172F65D-71C6-45BA-94E4-377171B6FA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547983" y="6387216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139">
              <a:extLst>
                <a:ext uri="{FF2B5EF4-FFF2-40B4-BE49-F238E27FC236}">
                  <a16:creationId xmlns:a16="http://schemas.microsoft.com/office/drawing/2014/main" id="{A1099F0A-8048-4CBD-9ED0-72CF3432E4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333386" y="6583450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144">
              <a:extLst>
                <a:ext uri="{FF2B5EF4-FFF2-40B4-BE49-F238E27FC236}">
                  <a16:creationId xmlns:a16="http://schemas.microsoft.com/office/drawing/2014/main" id="{C9CAE903-ADB3-4CE4-950E-EE0837F2D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296245" y="6111264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145">
              <a:extLst>
                <a:ext uri="{FF2B5EF4-FFF2-40B4-BE49-F238E27FC236}">
                  <a16:creationId xmlns:a16="http://schemas.microsoft.com/office/drawing/2014/main" id="{81FA9D8F-DF11-408E-A5F7-94E3C41BD0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312555" y="6322928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8">
              <a:extLst>
                <a:ext uri="{FF2B5EF4-FFF2-40B4-BE49-F238E27FC236}">
                  <a16:creationId xmlns:a16="http://schemas.microsoft.com/office/drawing/2014/main" id="{4A8A749C-9CB9-446B-8CA4-7E77E2EDC7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339098" y="6772684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106">
              <a:extLst>
                <a:ext uri="{FF2B5EF4-FFF2-40B4-BE49-F238E27FC236}">
                  <a16:creationId xmlns:a16="http://schemas.microsoft.com/office/drawing/2014/main" id="{8DCE61AA-D23B-4949-B97D-8107FB476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388303" y="6697479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8">
              <a:extLst>
                <a:ext uri="{FF2B5EF4-FFF2-40B4-BE49-F238E27FC236}">
                  <a16:creationId xmlns:a16="http://schemas.microsoft.com/office/drawing/2014/main" id="{D5734C15-885E-4C4A-BCE2-40EEBC4201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29013" y="6716059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25">
              <a:extLst>
                <a:ext uri="{FF2B5EF4-FFF2-40B4-BE49-F238E27FC236}">
                  <a16:creationId xmlns:a16="http://schemas.microsoft.com/office/drawing/2014/main" id="{0DF76958-CCA0-4139-9926-1713899D0C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045099" y="6447976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31">
              <a:extLst>
                <a:ext uri="{FF2B5EF4-FFF2-40B4-BE49-F238E27FC236}">
                  <a16:creationId xmlns:a16="http://schemas.microsoft.com/office/drawing/2014/main" id="{997EAA8D-E8EB-4B67-BA2D-4CC4C60878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024022" y="6230839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41">
              <a:extLst>
                <a:ext uri="{FF2B5EF4-FFF2-40B4-BE49-F238E27FC236}">
                  <a16:creationId xmlns:a16="http://schemas.microsoft.com/office/drawing/2014/main" id="{41C18114-E8E5-4736-9BE6-D4E67C3DF6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26834" y="6276193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49">
              <a:extLst>
                <a:ext uri="{FF2B5EF4-FFF2-40B4-BE49-F238E27FC236}">
                  <a16:creationId xmlns:a16="http://schemas.microsoft.com/office/drawing/2014/main" id="{0389C81B-E6D1-4D7D-903B-154945D709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797716" y="6505408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70">
              <a:extLst>
                <a:ext uri="{FF2B5EF4-FFF2-40B4-BE49-F238E27FC236}">
                  <a16:creationId xmlns:a16="http://schemas.microsoft.com/office/drawing/2014/main" id="{D2AB3F76-E9FC-4760-8087-74D9EC6B7A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508294" y="6244186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85">
              <a:extLst>
                <a:ext uri="{FF2B5EF4-FFF2-40B4-BE49-F238E27FC236}">
                  <a16:creationId xmlns:a16="http://schemas.microsoft.com/office/drawing/2014/main" id="{BC4AA8F0-169B-4D3A-99B4-B8757EE21C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511700" y="6432080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87">
              <a:extLst>
                <a:ext uri="{FF2B5EF4-FFF2-40B4-BE49-F238E27FC236}">
                  <a16:creationId xmlns:a16="http://schemas.microsoft.com/office/drawing/2014/main" id="{2E71E590-28E1-4E12-A79C-376650B7B1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499179" y="6655114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03">
              <a:extLst>
                <a:ext uri="{FF2B5EF4-FFF2-40B4-BE49-F238E27FC236}">
                  <a16:creationId xmlns:a16="http://schemas.microsoft.com/office/drawing/2014/main" id="{FB9AB424-39E3-46C5-A19E-DDEE175545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234692" y="6750567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17">
              <a:extLst>
                <a:ext uri="{FF2B5EF4-FFF2-40B4-BE49-F238E27FC236}">
                  <a16:creationId xmlns:a16="http://schemas.microsoft.com/office/drawing/2014/main" id="{2ED9F50D-1DF6-4628-AC2C-FB8CAC3D04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305935" y="5974434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18">
              <a:extLst>
                <a:ext uri="{FF2B5EF4-FFF2-40B4-BE49-F238E27FC236}">
                  <a16:creationId xmlns:a16="http://schemas.microsoft.com/office/drawing/2014/main" id="{0E070AAF-5102-4318-B35D-13957B198A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195351" y="6552121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19">
              <a:extLst>
                <a:ext uri="{FF2B5EF4-FFF2-40B4-BE49-F238E27FC236}">
                  <a16:creationId xmlns:a16="http://schemas.microsoft.com/office/drawing/2014/main" id="{5436B656-AD36-4B2B-9198-4C370D8F7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182025" y="6283746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139">
              <a:extLst>
                <a:ext uri="{FF2B5EF4-FFF2-40B4-BE49-F238E27FC236}">
                  <a16:creationId xmlns:a16="http://schemas.microsoft.com/office/drawing/2014/main" id="{2071E1E0-F515-47F5-A550-E9ED439385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967271" y="6556608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144">
              <a:extLst>
                <a:ext uri="{FF2B5EF4-FFF2-40B4-BE49-F238E27FC236}">
                  <a16:creationId xmlns:a16="http://schemas.microsoft.com/office/drawing/2014/main" id="{7DCF15B1-1606-4701-8EC0-95112EC8FF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948602" y="5979595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145">
              <a:extLst>
                <a:ext uri="{FF2B5EF4-FFF2-40B4-BE49-F238E27FC236}">
                  <a16:creationId xmlns:a16="http://schemas.microsoft.com/office/drawing/2014/main" id="{8C9C97D2-7D94-41DB-B4EC-4B69B0D509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946440" y="6296086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8">
              <a:extLst>
                <a:ext uri="{FF2B5EF4-FFF2-40B4-BE49-F238E27FC236}">
                  <a16:creationId xmlns:a16="http://schemas.microsoft.com/office/drawing/2014/main" id="{65F9D91C-5585-464F-8086-E5ED0ADB5C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972983" y="674584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106">
              <a:extLst>
                <a:ext uri="{FF2B5EF4-FFF2-40B4-BE49-F238E27FC236}">
                  <a16:creationId xmlns:a16="http://schemas.microsoft.com/office/drawing/2014/main" id="{99F6EA4E-7EF3-4B4A-BEA7-0D3D931C03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022188" y="6663813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8">
              <a:extLst>
                <a:ext uri="{FF2B5EF4-FFF2-40B4-BE49-F238E27FC236}">
                  <a16:creationId xmlns:a16="http://schemas.microsoft.com/office/drawing/2014/main" id="{BA526659-F1A4-4042-A108-76CFB3DBD7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478347" y="672697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25">
              <a:extLst>
                <a:ext uri="{FF2B5EF4-FFF2-40B4-BE49-F238E27FC236}">
                  <a16:creationId xmlns:a16="http://schemas.microsoft.com/office/drawing/2014/main" id="{9877EF40-90CB-4799-8572-4F4A5E10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713822" y="6536401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29">
              <a:extLst>
                <a:ext uri="{FF2B5EF4-FFF2-40B4-BE49-F238E27FC236}">
                  <a16:creationId xmlns:a16="http://schemas.microsoft.com/office/drawing/2014/main" id="{285DA720-E488-4A9B-A140-1F44737EC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733243" y="6057983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31">
              <a:extLst>
                <a:ext uri="{FF2B5EF4-FFF2-40B4-BE49-F238E27FC236}">
                  <a16:creationId xmlns:a16="http://schemas.microsoft.com/office/drawing/2014/main" id="{D38D4092-51E3-4A36-8175-82F5C85F4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692683" y="6377369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36">
              <a:extLst>
                <a:ext uri="{FF2B5EF4-FFF2-40B4-BE49-F238E27FC236}">
                  <a16:creationId xmlns:a16="http://schemas.microsoft.com/office/drawing/2014/main" id="{6D5B3102-2CB4-4953-9813-30F073A296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495557" y="6018061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41">
              <a:extLst>
                <a:ext uri="{FF2B5EF4-FFF2-40B4-BE49-F238E27FC236}">
                  <a16:creationId xmlns:a16="http://schemas.microsoft.com/office/drawing/2014/main" id="{AFCEC11A-95B5-4DF7-A30A-DD051FCDAB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495557" y="6250069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49">
              <a:extLst>
                <a:ext uri="{FF2B5EF4-FFF2-40B4-BE49-F238E27FC236}">
                  <a16:creationId xmlns:a16="http://schemas.microsoft.com/office/drawing/2014/main" id="{C37CBD80-4119-4E02-94C4-260BA62B5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466439" y="6479284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70">
              <a:extLst>
                <a:ext uri="{FF2B5EF4-FFF2-40B4-BE49-F238E27FC236}">
                  <a16:creationId xmlns:a16="http://schemas.microsoft.com/office/drawing/2014/main" id="{64EDD805-B615-4022-8A64-4554869C68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177017" y="6284843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85">
              <a:extLst>
                <a:ext uri="{FF2B5EF4-FFF2-40B4-BE49-F238E27FC236}">
                  <a16:creationId xmlns:a16="http://schemas.microsoft.com/office/drawing/2014/main" id="{5A8DE9EF-D932-4386-88F7-1D0F5A2E1D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180423" y="6472737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87">
              <a:extLst>
                <a:ext uri="{FF2B5EF4-FFF2-40B4-BE49-F238E27FC236}">
                  <a16:creationId xmlns:a16="http://schemas.microsoft.com/office/drawing/2014/main" id="{0439362E-63A9-4091-92AF-0B62036999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167902" y="6695771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117">
              <a:extLst>
                <a:ext uri="{FF2B5EF4-FFF2-40B4-BE49-F238E27FC236}">
                  <a16:creationId xmlns:a16="http://schemas.microsoft.com/office/drawing/2014/main" id="{041EAA16-517F-47E9-AB9D-47740608E5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974658" y="6015091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118">
              <a:extLst>
                <a:ext uri="{FF2B5EF4-FFF2-40B4-BE49-F238E27FC236}">
                  <a16:creationId xmlns:a16="http://schemas.microsoft.com/office/drawing/2014/main" id="{E0071F9A-C5AF-4EA0-A186-BF24F089D0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864074" y="6592778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119">
              <a:extLst>
                <a:ext uri="{FF2B5EF4-FFF2-40B4-BE49-F238E27FC236}">
                  <a16:creationId xmlns:a16="http://schemas.microsoft.com/office/drawing/2014/main" id="{8273660E-2FC8-4FED-8D67-CFF1D69A3D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850748" y="6324403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139">
              <a:extLst>
                <a:ext uri="{FF2B5EF4-FFF2-40B4-BE49-F238E27FC236}">
                  <a16:creationId xmlns:a16="http://schemas.microsoft.com/office/drawing/2014/main" id="{92B33B56-557D-46CD-89E8-FA7B9BFF7C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635994" y="6563145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144">
              <a:extLst>
                <a:ext uri="{FF2B5EF4-FFF2-40B4-BE49-F238E27FC236}">
                  <a16:creationId xmlns:a16="http://schemas.microsoft.com/office/drawing/2014/main" id="{43EAC14F-C938-4BCE-A1EC-4E31AEC3B5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598853" y="6090959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145">
              <a:extLst>
                <a:ext uri="{FF2B5EF4-FFF2-40B4-BE49-F238E27FC236}">
                  <a16:creationId xmlns:a16="http://schemas.microsoft.com/office/drawing/2014/main" id="{5C3C5159-9C8B-4BC2-BDF4-DB4B56DF5D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615163" y="6302623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8">
              <a:extLst>
                <a:ext uri="{FF2B5EF4-FFF2-40B4-BE49-F238E27FC236}">
                  <a16:creationId xmlns:a16="http://schemas.microsoft.com/office/drawing/2014/main" id="{50ECDAAF-E711-4CBA-AD5D-B5A3525892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641706" y="6752379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106">
              <a:extLst>
                <a:ext uri="{FF2B5EF4-FFF2-40B4-BE49-F238E27FC236}">
                  <a16:creationId xmlns:a16="http://schemas.microsoft.com/office/drawing/2014/main" id="{ABD3ADE5-C4C8-43BF-A004-1DB4E97675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690911" y="6752238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70">
              <a:extLst>
                <a:ext uri="{FF2B5EF4-FFF2-40B4-BE49-F238E27FC236}">
                  <a16:creationId xmlns:a16="http://schemas.microsoft.com/office/drawing/2014/main" id="{E7018D39-07D6-4351-810D-29741E712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37330" y="6235999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85">
              <a:extLst>
                <a:ext uri="{FF2B5EF4-FFF2-40B4-BE49-F238E27FC236}">
                  <a16:creationId xmlns:a16="http://schemas.microsoft.com/office/drawing/2014/main" id="{45EC1EF3-73E3-46EC-B05F-E68CE16760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40736" y="6423893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87">
              <a:extLst>
                <a:ext uri="{FF2B5EF4-FFF2-40B4-BE49-F238E27FC236}">
                  <a16:creationId xmlns:a16="http://schemas.microsoft.com/office/drawing/2014/main" id="{D455521C-F22B-4367-ACA7-595CC4F42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28215" y="6646927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103">
              <a:extLst>
                <a:ext uri="{FF2B5EF4-FFF2-40B4-BE49-F238E27FC236}">
                  <a16:creationId xmlns:a16="http://schemas.microsoft.com/office/drawing/2014/main" id="{9B228660-6A2E-4C6F-9B6C-D7A7CC69D6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35018" y="6113342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117">
              <a:extLst>
                <a:ext uri="{FF2B5EF4-FFF2-40B4-BE49-F238E27FC236}">
                  <a16:creationId xmlns:a16="http://schemas.microsoft.com/office/drawing/2014/main" id="{C20DC9CF-6D6F-44D0-A7C5-3222D6A89A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34971" y="5966247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118">
              <a:extLst>
                <a:ext uri="{FF2B5EF4-FFF2-40B4-BE49-F238E27FC236}">
                  <a16:creationId xmlns:a16="http://schemas.microsoft.com/office/drawing/2014/main" id="{78BFEA79-09D0-47A0-8777-82867E0EC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24271" y="6639368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119">
              <a:extLst>
                <a:ext uri="{FF2B5EF4-FFF2-40B4-BE49-F238E27FC236}">
                  <a16:creationId xmlns:a16="http://schemas.microsoft.com/office/drawing/2014/main" id="{A150377E-0862-45D6-9912-9237A1F85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11378" y="6380732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139">
              <a:extLst>
                <a:ext uri="{FF2B5EF4-FFF2-40B4-BE49-F238E27FC236}">
                  <a16:creationId xmlns:a16="http://schemas.microsoft.com/office/drawing/2014/main" id="{44B0C21D-2951-47F9-88CA-1F4E98538D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696307" y="6548421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144">
              <a:extLst>
                <a:ext uri="{FF2B5EF4-FFF2-40B4-BE49-F238E27FC236}">
                  <a16:creationId xmlns:a16="http://schemas.microsoft.com/office/drawing/2014/main" id="{E5B500A1-AF9B-49A1-B6B0-51FC17B841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659166" y="6076235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145">
              <a:extLst>
                <a:ext uri="{FF2B5EF4-FFF2-40B4-BE49-F238E27FC236}">
                  <a16:creationId xmlns:a16="http://schemas.microsoft.com/office/drawing/2014/main" id="{E4D6D63F-DCA7-42C7-A1FF-844F40C50B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675476" y="6287899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8">
              <a:extLst>
                <a:ext uri="{FF2B5EF4-FFF2-40B4-BE49-F238E27FC236}">
                  <a16:creationId xmlns:a16="http://schemas.microsoft.com/office/drawing/2014/main" id="{8697CA0D-22DD-482E-9EBE-5AC02B1C09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702019" y="673765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135">
              <a:extLst>
                <a:ext uri="{FF2B5EF4-FFF2-40B4-BE49-F238E27FC236}">
                  <a16:creationId xmlns:a16="http://schemas.microsoft.com/office/drawing/2014/main" id="{0F638DFA-E3FC-449B-A784-DC4E10846E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011068" y="6040931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54">
              <a:extLst>
                <a:ext uri="{FF2B5EF4-FFF2-40B4-BE49-F238E27FC236}">
                  <a16:creationId xmlns:a16="http://schemas.microsoft.com/office/drawing/2014/main" id="{30C58E92-3C12-4DDC-9E8B-6B8949D3EC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517909" y="5945209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84">
              <a:extLst>
                <a:ext uri="{FF2B5EF4-FFF2-40B4-BE49-F238E27FC236}">
                  <a16:creationId xmlns:a16="http://schemas.microsoft.com/office/drawing/2014/main" id="{65C2555C-68ED-4AA1-8EC4-9ED08441E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117059" y="6075182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70">
              <a:extLst>
                <a:ext uri="{FF2B5EF4-FFF2-40B4-BE49-F238E27FC236}">
                  <a16:creationId xmlns:a16="http://schemas.microsoft.com/office/drawing/2014/main" id="{2E89B8BC-4B28-466A-9162-64BABFA94C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837349" y="6098306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85">
              <a:extLst>
                <a:ext uri="{FF2B5EF4-FFF2-40B4-BE49-F238E27FC236}">
                  <a16:creationId xmlns:a16="http://schemas.microsoft.com/office/drawing/2014/main" id="{CE1C577C-8272-42AD-BA80-547605EE38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212741" y="6096012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38">
              <a:extLst>
                <a:ext uri="{FF2B5EF4-FFF2-40B4-BE49-F238E27FC236}">
                  <a16:creationId xmlns:a16="http://schemas.microsoft.com/office/drawing/2014/main" id="{9D6179B9-63A8-4087-B0D7-442412CBD4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565941" y="6004156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39">
              <a:extLst>
                <a:ext uri="{FF2B5EF4-FFF2-40B4-BE49-F238E27FC236}">
                  <a16:creationId xmlns:a16="http://schemas.microsoft.com/office/drawing/2014/main" id="{CADD67EC-77B7-47BA-9D84-FC526915E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563951" y="6199762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38">
              <a:extLst>
                <a:ext uri="{FF2B5EF4-FFF2-40B4-BE49-F238E27FC236}">
                  <a16:creationId xmlns:a16="http://schemas.microsoft.com/office/drawing/2014/main" id="{5CFAE0AC-B0B1-4BBD-A3B2-476B343D9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461807" y="6067395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39">
              <a:extLst>
                <a:ext uri="{FF2B5EF4-FFF2-40B4-BE49-F238E27FC236}">
                  <a16:creationId xmlns:a16="http://schemas.microsoft.com/office/drawing/2014/main" id="{F33104F7-7254-4522-B3EF-B9391BA9DE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70379" y="5977807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Freeform 38">
              <a:extLst>
                <a:ext uri="{FF2B5EF4-FFF2-40B4-BE49-F238E27FC236}">
                  <a16:creationId xmlns:a16="http://schemas.microsoft.com/office/drawing/2014/main" id="{95F2981E-6FD0-4E2E-9C96-25DDC8ABF4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784348" y="6081220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39">
              <a:extLst>
                <a:ext uri="{FF2B5EF4-FFF2-40B4-BE49-F238E27FC236}">
                  <a16:creationId xmlns:a16="http://schemas.microsoft.com/office/drawing/2014/main" id="{C4B43AF8-30C3-4D75-9592-EB022861F6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832809" y="6044045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1" name="Rectangle 160">
            <a:extLst>
              <a:ext uri="{FF2B5EF4-FFF2-40B4-BE49-F238E27FC236}">
                <a16:creationId xmlns:a16="http://schemas.microsoft.com/office/drawing/2014/main" id="{B4CE0640-B5AC-420F-A979-4701983D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2773" y="871729"/>
            <a:ext cx="7849227" cy="51099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68076A8-1959-91E4-0F35-6CA3E9B95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4561" y="1690931"/>
            <a:ext cx="6173327" cy="3503497"/>
          </a:xfrm>
        </p:spPr>
        <p:txBody>
          <a:bodyPr>
            <a:normAutofit/>
          </a:bodyPr>
          <a:lstStyle/>
          <a:p>
            <a:r>
              <a:rPr lang="nl-NL" dirty="0"/>
              <a:t>Openboek toets</a:t>
            </a:r>
          </a:p>
          <a:p>
            <a:pPr lvl="1"/>
            <a:r>
              <a:rPr lang="nl-NL" dirty="0"/>
              <a:t>	Boeken: zoogdieren + werken in de dierverzorging</a:t>
            </a:r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8597417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080BC15-6F3E-4EDC-BB73-20706F743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0C2890E-AE21-1D15-2D5A-D057BA9E8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326" y="1105647"/>
            <a:ext cx="3782139" cy="3621741"/>
          </a:xfrm>
        </p:spPr>
        <p:txBody>
          <a:bodyPr>
            <a:normAutofit/>
          </a:bodyPr>
          <a:lstStyle/>
          <a:p>
            <a:pPr algn="ctr"/>
            <a:r>
              <a:rPr lang="nl-NL" dirty="0"/>
              <a:t>Vandaag </a:t>
            </a:r>
            <a:endParaRPr lang="nl-NL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C8A8758-6178-4720-BC90-28C23033FA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5813314"/>
            <a:ext cx="12192031" cy="653700"/>
            <a:chOff x="0" y="5833367"/>
            <a:chExt cx="12243348" cy="653700"/>
          </a:xfrm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19D4861C-7907-48BF-84E7-96C0E098D4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32866" y="6266740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05">
              <a:extLst>
                <a:ext uri="{FF2B5EF4-FFF2-40B4-BE49-F238E27FC236}">
                  <a16:creationId xmlns:a16="http://schemas.microsoft.com/office/drawing/2014/main" id="{24690199-C217-4DCB-9B31-1A45649B0B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58428" y="5838556"/>
              <a:ext cx="140901" cy="93027"/>
            </a:xfrm>
            <a:custGeom>
              <a:avLst/>
              <a:gdLst>
                <a:gd name="T0" fmla="*/ 26 w 43"/>
                <a:gd name="T1" fmla="*/ 3 h 31"/>
                <a:gd name="T2" fmla="*/ 39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4" y="0"/>
                    <a:pt x="43" y="17"/>
                    <a:pt x="39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06">
              <a:extLst>
                <a:ext uri="{FF2B5EF4-FFF2-40B4-BE49-F238E27FC236}">
                  <a16:creationId xmlns:a16="http://schemas.microsoft.com/office/drawing/2014/main" id="{800D5F55-AC8B-4C26-ABB0-D8D609EC46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0691" y="5849981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07">
              <a:extLst>
                <a:ext uri="{FF2B5EF4-FFF2-40B4-BE49-F238E27FC236}">
                  <a16:creationId xmlns:a16="http://schemas.microsoft.com/office/drawing/2014/main" id="{77F70717-3071-4962-8A7C-F9A58151CF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98566" y="5926683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08">
              <a:extLst>
                <a:ext uri="{FF2B5EF4-FFF2-40B4-BE49-F238E27FC236}">
                  <a16:creationId xmlns:a16="http://schemas.microsoft.com/office/drawing/2014/main" id="{E16B2E5A-8EC8-4C56-AB77-380486FDF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3918" y="5862220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9">
              <a:extLst>
                <a:ext uri="{FF2B5EF4-FFF2-40B4-BE49-F238E27FC236}">
                  <a16:creationId xmlns:a16="http://schemas.microsoft.com/office/drawing/2014/main" id="{CABAB4BD-890F-4563-A5CA-536788B1E9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5993" y="5865486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0">
              <a:extLst>
                <a:ext uri="{FF2B5EF4-FFF2-40B4-BE49-F238E27FC236}">
                  <a16:creationId xmlns:a16="http://schemas.microsoft.com/office/drawing/2014/main" id="{05F36030-F60E-436E-81FE-74DD0776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4969" y="5867234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11">
              <a:extLst>
                <a:ext uri="{FF2B5EF4-FFF2-40B4-BE49-F238E27FC236}">
                  <a16:creationId xmlns:a16="http://schemas.microsoft.com/office/drawing/2014/main" id="{C87A69CB-2620-4628-9781-88BD40636F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7232" y="5877726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12">
              <a:extLst>
                <a:ext uri="{FF2B5EF4-FFF2-40B4-BE49-F238E27FC236}">
                  <a16:creationId xmlns:a16="http://schemas.microsoft.com/office/drawing/2014/main" id="{2DF0B83D-C899-44CA-9B54-A9C57E8EB3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45291" y="5833367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22">
              <a:extLst>
                <a:ext uri="{FF2B5EF4-FFF2-40B4-BE49-F238E27FC236}">
                  <a16:creationId xmlns:a16="http://schemas.microsoft.com/office/drawing/2014/main" id="{0ED49C08-BE23-43F9-A421-6CD45C7808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572383" y="6167445"/>
              <a:ext cx="127608" cy="81603"/>
            </a:xfrm>
            <a:custGeom>
              <a:avLst/>
              <a:gdLst>
                <a:gd name="T0" fmla="*/ 24 w 39"/>
                <a:gd name="T1" fmla="*/ 0 h 27"/>
                <a:gd name="T2" fmla="*/ 20 w 39"/>
                <a:gd name="T3" fmla="*/ 26 h 27"/>
                <a:gd name="T4" fmla="*/ 24 w 39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4" y="0"/>
                  </a:moveTo>
                  <a:cubicBezTo>
                    <a:pt x="39" y="3"/>
                    <a:pt x="36" y="27"/>
                    <a:pt x="20" y="26"/>
                  </a:cubicBezTo>
                  <a:cubicBezTo>
                    <a:pt x="0" y="19"/>
                    <a:pt x="4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23">
              <a:extLst>
                <a:ext uri="{FF2B5EF4-FFF2-40B4-BE49-F238E27FC236}">
                  <a16:creationId xmlns:a16="http://schemas.microsoft.com/office/drawing/2014/main" id="{24F4B005-B785-4A57-9E5A-82D85F00DA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25" y="6136843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30">
              <a:extLst>
                <a:ext uri="{FF2B5EF4-FFF2-40B4-BE49-F238E27FC236}">
                  <a16:creationId xmlns:a16="http://schemas.microsoft.com/office/drawing/2014/main" id="{196ED9B6-969E-4AC4-ACD0-95A421BAB3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67876" y="6133686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31">
              <a:extLst>
                <a:ext uri="{FF2B5EF4-FFF2-40B4-BE49-F238E27FC236}">
                  <a16:creationId xmlns:a16="http://schemas.microsoft.com/office/drawing/2014/main" id="{496BF3B0-761A-4454-BE3C-86B4675DC0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3018" y="6164589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32">
              <a:extLst>
                <a:ext uri="{FF2B5EF4-FFF2-40B4-BE49-F238E27FC236}">
                  <a16:creationId xmlns:a16="http://schemas.microsoft.com/office/drawing/2014/main" id="{F16259CF-A0BC-4673-91C7-A7D3CDF7C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80494" y="6206007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34">
              <a:extLst>
                <a:ext uri="{FF2B5EF4-FFF2-40B4-BE49-F238E27FC236}">
                  <a16:creationId xmlns:a16="http://schemas.microsoft.com/office/drawing/2014/main" id="{B09A934A-4464-4C9B-ACAD-9128E0B61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76791" y="6211976"/>
              <a:ext cx="124063" cy="117507"/>
            </a:xfrm>
            <a:custGeom>
              <a:avLst/>
              <a:gdLst>
                <a:gd name="T0" fmla="*/ 20 w 38"/>
                <a:gd name="T1" fmla="*/ 2 h 39"/>
                <a:gd name="T2" fmla="*/ 38 w 38"/>
                <a:gd name="T3" fmla="*/ 19 h 39"/>
                <a:gd name="T4" fmla="*/ 20 w 38"/>
                <a:gd name="T5" fmla="*/ 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39">
                  <a:moveTo>
                    <a:pt x="20" y="2"/>
                  </a:moveTo>
                  <a:cubicBezTo>
                    <a:pt x="34" y="0"/>
                    <a:pt x="38" y="8"/>
                    <a:pt x="38" y="19"/>
                  </a:cubicBezTo>
                  <a:cubicBezTo>
                    <a:pt x="24" y="39"/>
                    <a:pt x="0" y="13"/>
                    <a:pt x="20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35">
              <a:extLst>
                <a:ext uri="{FF2B5EF4-FFF2-40B4-BE49-F238E27FC236}">
                  <a16:creationId xmlns:a16="http://schemas.microsoft.com/office/drawing/2014/main" id="{2E9B2055-E384-472D-91D3-74775CDA16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8831" y="6118074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41">
              <a:extLst>
                <a:ext uri="{FF2B5EF4-FFF2-40B4-BE49-F238E27FC236}">
                  <a16:creationId xmlns:a16="http://schemas.microsoft.com/office/drawing/2014/main" id="{B519F0F1-B284-44D5-91E9-5018219AFF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77721" y="6192483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91">
              <a:extLst>
                <a:ext uri="{FF2B5EF4-FFF2-40B4-BE49-F238E27FC236}">
                  <a16:creationId xmlns:a16="http://schemas.microsoft.com/office/drawing/2014/main" id="{8379C6B3-49BE-4333-B322-AF02BBB41C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99219" y="5925439"/>
              <a:ext cx="118747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0" y="1"/>
                    <a:pt x="36" y="24"/>
                    <a:pt x="21" y="27"/>
                  </a:cubicBezTo>
                  <a:cubicBezTo>
                    <a:pt x="1" y="26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92">
              <a:extLst>
                <a:ext uri="{FF2B5EF4-FFF2-40B4-BE49-F238E27FC236}">
                  <a16:creationId xmlns:a16="http://schemas.microsoft.com/office/drawing/2014/main" id="{9E870E95-FCD6-4158-861A-5CEC896F52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43340" y="5862219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93">
              <a:extLst>
                <a:ext uri="{FF2B5EF4-FFF2-40B4-BE49-F238E27FC236}">
                  <a16:creationId xmlns:a16="http://schemas.microsoft.com/office/drawing/2014/main" id="{CD22207C-B504-40B2-A1EB-2DC9B81625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25078" y="5884777"/>
              <a:ext cx="127608" cy="79154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4"/>
                    <a:pt x="34" y="25"/>
                    <a:pt x="19" y="26"/>
                  </a:cubicBezTo>
                  <a:cubicBezTo>
                    <a:pt x="0" y="20"/>
                    <a:pt x="7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94">
              <a:extLst>
                <a:ext uri="{FF2B5EF4-FFF2-40B4-BE49-F238E27FC236}">
                  <a16:creationId xmlns:a16="http://schemas.microsoft.com/office/drawing/2014/main" id="{E317ADBB-3E4F-42D2-B7F2-A15924AD5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55785" y="5970867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95">
              <a:extLst>
                <a:ext uri="{FF2B5EF4-FFF2-40B4-BE49-F238E27FC236}">
                  <a16:creationId xmlns:a16="http://schemas.microsoft.com/office/drawing/2014/main" id="{6D7188E6-F4DA-4486-938D-F45FE01A26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38154" y="5914970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2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96">
              <a:extLst>
                <a:ext uri="{FF2B5EF4-FFF2-40B4-BE49-F238E27FC236}">
                  <a16:creationId xmlns:a16="http://schemas.microsoft.com/office/drawing/2014/main" id="{0FBC38BC-DE18-4960-A9D4-F24C6F60C0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556561" y="5921498"/>
              <a:ext cx="147104" cy="108531"/>
            </a:xfrm>
            <a:custGeom>
              <a:avLst/>
              <a:gdLst>
                <a:gd name="T0" fmla="*/ 28 w 45"/>
                <a:gd name="T1" fmla="*/ 0 h 36"/>
                <a:gd name="T2" fmla="*/ 41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2" y="0"/>
                    <a:pt x="45" y="13"/>
                    <a:pt x="41" y="20"/>
                  </a:cubicBezTo>
                  <a:cubicBezTo>
                    <a:pt x="24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97">
              <a:extLst>
                <a:ext uri="{FF2B5EF4-FFF2-40B4-BE49-F238E27FC236}">
                  <a16:creationId xmlns:a16="http://schemas.microsoft.com/office/drawing/2014/main" id="{1F8EFF99-76BF-4F9B-ADAA-B8D310153B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50229" y="5923946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98">
              <a:extLst>
                <a:ext uri="{FF2B5EF4-FFF2-40B4-BE49-F238E27FC236}">
                  <a16:creationId xmlns:a16="http://schemas.microsoft.com/office/drawing/2014/main" id="{76909582-A285-4EA4-AE72-9DBF0D5659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231821" y="5923946"/>
              <a:ext cx="147990" cy="79154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99">
              <a:extLst>
                <a:ext uri="{FF2B5EF4-FFF2-40B4-BE49-F238E27FC236}">
                  <a16:creationId xmlns:a16="http://schemas.microsoft.com/office/drawing/2014/main" id="{700BC7B2-0C3D-459F-92C1-3605AA3F09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425006" y="5923944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00">
              <a:extLst>
                <a:ext uri="{FF2B5EF4-FFF2-40B4-BE49-F238E27FC236}">
                  <a16:creationId xmlns:a16="http://schemas.microsoft.com/office/drawing/2014/main" id="{D3C4B45C-266A-45BF-98FA-CA5409C462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877354" y="5923945"/>
              <a:ext cx="128495" cy="93843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01">
              <a:extLst>
                <a:ext uri="{FF2B5EF4-FFF2-40B4-BE49-F238E27FC236}">
                  <a16:creationId xmlns:a16="http://schemas.microsoft.com/office/drawing/2014/main" id="{C72C1CB8-8213-4EE7-AFFF-B0A74E7A74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74567" y="5930475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02">
              <a:extLst>
                <a:ext uri="{FF2B5EF4-FFF2-40B4-BE49-F238E27FC236}">
                  <a16:creationId xmlns:a16="http://schemas.microsoft.com/office/drawing/2014/main" id="{2FF32C41-49E2-459E-9AC4-64269039B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34759" y="5933787"/>
              <a:ext cx="121406" cy="99554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03">
              <a:extLst>
                <a:ext uri="{FF2B5EF4-FFF2-40B4-BE49-F238E27FC236}">
                  <a16:creationId xmlns:a16="http://schemas.microsoft.com/office/drawing/2014/main" id="{06B5D5F0-EA51-440D-81A0-FE60CCFBA9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14652" y="5939450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04">
              <a:extLst>
                <a:ext uri="{FF2B5EF4-FFF2-40B4-BE49-F238E27FC236}">
                  <a16:creationId xmlns:a16="http://schemas.microsoft.com/office/drawing/2014/main" id="{6E01758F-8AEC-4155-B791-2A8CB8A48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63918" y="5939450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13">
              <a:extLst>
                <a:ext uri="{FF2B5EF4-FFF2-40B4-BE49-F238E27FC236}">
                  <a16:creationId xmlns:a16="http://schemas.microsoft.com/office/drawing/2014/main" id="{626F1B89-B88E-4CE3-90BF-3704BAF488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52139" y="5985147"/>
              <a:ext cx="9748" cy="8977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14">
              <a:extLst>
                <a:ext uri="{FF2B5EF4-FFF2-40B4-BE49-F238E27FC236}">
                  <a16:creationId xmlns:a16="http://schemas.microsoft.com/office/drawing/2014/main" id="{BC872037-D6F5-4CE7-A090-32A977A79F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618593" y="5985147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2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15">
              <a:extLst>
                <a:ext uri="{FF2B5EF4-FFF2-40B4-BE49-F238E27FC236}">
                  <a16:creationId xmlns:a16="http://schemas.microsoft.com/office/drawing/2014/main" id="{A620CFBF-D373-4BA6-BE41-62B50B9457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281447" y="5990860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17">
              <a:extLst>
                <a:ext uri="{FF2B5EF4-FFF2-40B4-BE49-F238E27FC236}">
                  <a16:creationId xmlns:a16="http://schemas.microsoft.com/office/drawing/2014/main" id="{B7CA6C2F-61C2-486F-B691-E8EB4BA27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76684" y="6003101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18">
              <a:extLst>
                <a:ext uri="{FF2B5EF4-FFF2-40B4-BE49-F238E27FC236}">
                  <a16:creationId xmlns:a16="http://schemas.microsoft.com/office/drawing/2014/main" id="{A0073675-5E26-428E-A2F7-2A952D31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537628" y="6006364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19">
              <a:extLst>
                <a:ext uri="{FF2B5EF4-FFF2-40B4-BE49-F238E27FC236}">
                  <a16:creationId xmlns:a16="http://schemas.microsoft.com/office/drawing/2014/main" id="{92F171FA-0CB2-4F4C-A2F3-1B7B6B0289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54193" y="5947089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20">
              <a:extLst>
                <a:ext uri="{FF2B5EF4-FFF2-40B4-BE49-F238E27FC236}">
                  <a16:creationId xmlns:a16="http://schemas.microsoft.com/office/drawing/2014/main" id="{ED29B115-F34D-4E41-A4A2-C0CE41C697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822857" y="6249048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21">
              <a:extLst>
                <a:ext uri="{FF2B5EF4-FFF2-40B4-BE49-F238E27FC236}">
                  <a16:creationId xmlns:a16="http://schemas.microsoft.com/office/drawing/2014/main" id="{106009C3-0971-47AF-8BD9-2EC8A6A4B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537067" y="6260039"/>
              <a:ext cx="133812" cy="84866"/>
            </a:xfrm>
            <a:custGeom>
              <a:avLst/>
              <a:gdLst>
                <a:gd name="T0" fmla="*/ 26 w 41"/>
                <a:gd name="T1" fmla="*/ 0 h 28"/>
                <a:gd name="T2" fmla="*/ 38 w 41"/>
                <a:gd name="T3" fmla="*/ 19 h 28"/>
                <a:gd name="T4" fmla="*/ 26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0"/>
                  </a:moveTo>
                  <a:cubicBezTo>
                    <a:pt x="33" y="0"/>
                    <a:pt x="41" y="10"/>
                    <a:pt x="38" y="19"/>
                  </a:cubicBezTo>
                  <a:cubicBezTo>
                    <a:pt x="16" y="28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25">
              <a:extLst>
                <a:ext uri="{FF2B5EF4-FFF2-40B4-BE49-F238E27FC236}">
                  <a16:creationId xmlns:a16="http://schemas.microsoft.com/office/drawing/2014/main" id="{CB010BB8-6FD4-498C-994D-53C8DC749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14022" y="6238145"/>
              <a:ext cx="147990" cy="79154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9" y="24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26">
              <a:extLst>
                <a:ext uri="{FF2B5EF4-FFF2-40B4-BE49-F238E27FC236}">
                  <a16:creationId xmlns:a16="http://schemas.microsoft.com/office/drawing/2014/main" id="{B8F74E45-2803-4A11-9333-3639A1C2F2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50834" y="6249979"/>
              <a:ext cx="151535" cy="79154"/>
            </a:xfrm>
            <a:custGeom>
              <a:avLst/>
              <a:gdLst>
                <a:gd name="T0" fmla="*/ 23 w 46"/>
                <a:gd name="T1" fmla="*/ 0 h 26"/>
                <a:gd name="T2" fmla="*/ 29 w 46"/>
                <a:gd name="T3" fmla="*/ 26 h 26"/>
                <a:gd name="T4" fmla="*/ 23 w 4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6">
                  <a:moveTo>
                    <a:pt x="23" y="0"/>
                  </a:moveTo>
                  <a:cubicBezTo>
                    <a:pt x="32" y="2"/>
                    <a:pt x="46" y="22"/>
                    <a:pt x="29" y="26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27">
              <a:extLst>
                <a:ext uri="{FF2B5EF4-FFF2-40B4-BE49-F238E27FC236}">
                  <a16:creationId xmlns:a16="http://schemas.microsoft.com/office/drawing/2014/main" id="{AEF03EB9-6D77-4E55-BCF2-4402550D39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225618" y="6249978"/>
              <a:ext cx="137356" cy="79154"/>
            </a:xfrm>
            <a:custGeom>
              <a:avLst/>
              <a:gdLst>
                <a:gd name="T0" fmla="*/ 28 w 42"/>
                <a:gd name="T1" fmla="*/ 0 h 26"/>
                <a:gd name="T2" fmla="*/ 23 w 42"/>
                <a:gd name="T3" fmla="*/ 26 h 26"/>
                <a:gd name="T4" fmla="*/ 28 w 4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28" y="0"/>
                  </a:moveTo>
                  <a:cubicBezTo>
                    <a:pt x="42" y="4"/>
                    <a:pt x="38" y="23"/>
                    <a:pt x="23" y="26"/>
                  </a:cubicBezTo>
                  <a:cubicBezTo>
                    <a:pt x="0" y="26"/>
                    <a:pt x="8" y="5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28">
              <a:extLst>
                <a:ext uri="{FF2B5EF4-FFF2-40B4-BE49-F238E27FC236}">
                  <a16:creationId xmlns:a16="http://schemas.microsoft.com/office/drawing/2014/main" id="{217D616F-FDFA-439E-8B09-E55F8234B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752808" y="6253241"/>
              <a:ext cx="131153" cy="78339"/>
            </a:xfrm>
            <a:custGeom>
              <a:avLst/>
              <a:gdLst>
                <a:gd name="T0" fmla="*/ 18 w 40"/>
                <a:gd name="T1" fmla="*/ 0 h 26"/>
                <a:gd name="T2" fmla="*/ 7 w 40"/>
                <a:gd name="T3" fmla="*/ 20 h 26"/>
                <a:gd name="T4" fmla="*/ 18 w 40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6">
                  <a:moveTo>
                    <a:pt x="18" y="0"/>
                  </a:moveTo>
                  <a:cubicBezTo>
                    <a:pt x="40" y="9"/>
                    <a:pt x="28" y="26"/>
                    <a:pt x="7" y="20"/>
                  </a:cubicBezTo>
                  <a:cubicBezTo>
                    <a:pt x="0" y="8"/>
                    <a:pt x="6" y="1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29">
              <a:extLst>
                <a:ext uri="{FF2B5EF4-FFF2-40B4-BE49-F238E27FC236}">
                  <a16:creationId xmlns:a16="http://schemas.microsoft.com/office/drawing/2014/main" id="{1EB7CB2D-F6AA-4861-B158-DA3E6B923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00604" y="6253241"/>
              <a:ext cx="147990" cy="109348"/>
            </a:xfrm>
            <a:custGeom>
              <a:avLst/>
              <a:gdLst>
                <a:gd name="T0" fmla="*/ 28 w 45"/>
                <a:gd name="T1" fmla="*/ 0 h 36"/>
                <a:gd name="T2" fmla="*/ 42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4" y="1"/>
                    <a:pt x="45" y="11"/>
                    <a:pt x="42" y="20"/>
                  </a:cubicBezTo>
                  <a:cubicBezTo>
                    <a:pt x="25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33">
              <a:extLst>
                <a:ext uri="{FF2B5EF4-FFF2-40B4-BE49-F238E27FC236}">
                  <a16:creationId xmlns:a16="http://schemas.microsoft.com/office/drawing/2014/main" id="{1C9C3C8B-A28D-44DF-AA29-02B28AED71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507420" y="6262219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36">
              <a:extLst>
                <a:ext uri="{FF2B5EF4-FFF2-40B4-BE49-F238E27FC236}">
                  <a16:creationId xmlns:a16="http://schemas.microsoft.com/office/drawing/2014/main" id="{BA82150B-D747-458F-8C52-72FBA52BCD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568517" y="6274085"/>
              <a:ext cx="127608" cy="69362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37">
              <a:extLst>
                <a:ext uri="{FF2B5EF4-FFF2-40B4-BE49-F238E27FC236}">
                  <a16:creationId xmlns:a16="http://schemas.microsoft.com/office/drawing/2014/main" id="{0288BD39-0846-445A-BD81-1E34E0E99E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68636" y="6277723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38">
              <a:extLst>
                <a:ext uri="{FF2B5EF4-FFF2-40B4-BE49-F238E27FC236}">
                  <a16:creationId xmlns:a16="http://schemas.microsoft.com/office/drawing/2014/main" id="{B89B3B49-0A7E-4573-9B52-D1B0659831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16079" y="6280172"/>
              <a:ext cx="117860" cy="79154"/>
            </a:xfrm>
            <a:custGeom>
              <a:avLst/>
              <a:gdLst>
                <a:gd name="T0" fmla="*/ 21 w 36"/>
                <a:gd name="T1" fmla="*/ 0 h 26"/>
                <a:gd name="T2" fmla="*/ 21 w 36"/>
                <a:gd name="T3" fmla="*/ 26 h 26"/>
                <a:gd name="T4" fmla="*/ 21 w 3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6">
                  <a:moveTo>
                    <a:pt x="21" y="0"/>
                  </a:moveTo>
                  <a:cubicBezTo>
                    <a:pt x="32" y="4"/>
                    <a:pt x="36" y="23"/>
                    <a:pt x="21" y="26"/>
                  </a:cubicBezTo>
                  <a:cubicBezTo>
                    <a:pt x="1" y="24"/>
                    <a:pt x="0" y="2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EB447648-FE0A-4D8E-86B8-D38D5F938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537627" y="6286699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40">
              <a:extLst>
                <a:ext uri="{FF2B5EF4-FFF2-40B4-BE49-F238E27FC236}">
                  <a16:creationId xmlns:a16="http://schemas.microsoft.com/office/drawing/2014/main" id="{0F74D32E-67FC-452C-A52B-988DB49843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95618" y="6289963"/>
              <a:ext cx="137356" cy="96290"/>
            </a:xfrm>
            <a:custGeom>
              <a:avLst/>
              <a:gdLst>
                <a:gd name="T0" fmla="*/ 25 w 42"/>
                <a:gd name="T1" fmla="*/ 0 h 32"/>
                <a:gd name="T2" fmla="*/ 4 w 42"/>
                <a:gd name="T3" fmla="*/ 18 h 32"/>
                <a:gd name="T4" fmla="*/ 25 w 42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2">
                  <a:moveTo>
                    <a:pt x="25" y="0"/>
                  </a:moveTo>
                  <a:cubicBezTo>
                    <a:pt x="42" y="13"/>
                    <a:pt x="15" y="32"/>
                    <a:pt x="4" y="18"/>
                  </a:cubicBezTo>
                  <a:cubicBezTo>
                    <a:pt x="0" y="5"/>
                    <a:pt x="16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42">
              <a:extLst>
                <a:ext uri="{FF2B5EF4-FFF2-40B4-BE49-F238E27FC236}">
                  <a16:creationId xmlns:a16="http://schemas.microsoft.com/office/drawing/2014/main" id="{48203367-1F19-4C4F-B38D-929816F787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6179" y="6316892"/>
              <a:ext cx="3545" cy="5712"/>
            </a:xfrm>
            <a:custGeom>
              <a:avLst/>
              <a:gdLst>
                <a:gd name="T0" fmla="*/ 0 w 1"/>
                <a:gd name="T1" fmla="*/ 0 h 2"/>
                <a:gd name="T2" fmla="*/ 1 w 1"/>
                <a:gd name="T3" fmla="*/ 2 h 2"/>
                <a:gd name="T4" fmla="*/ 0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43">
              <a:extLst>
                <a:ext uri="{FF2B5EF4-FFF2-40B4-BE49-F238E27FC236}">
                  <a16:creationId xmlns:a16="http://schemas.microsoft.com/office/drawing/2014/main" id="{FEBB9D94-7802-4607-9BA4-62FB212BF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93248" y="6320155"/>
              <a:ext cx="121406" cy="78339"/>
            </a:xfrm>
            <a:custGeom>
              <a:avLst/>
              <a:gdLst>
                <a:gd name="T0" fmla="*/ 21 w 37"/>
                <a:gd name="T1" fmla="*/ 0 h 26"/>
                <a:gd name="T2" fmla="*/ 22 w 37"/>
                <a:gd name="T3" fmla="*/ 26 h 26"/>
                <a:gd name="T4" fmla="*/ 21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21" y="0"/>
                  </a:moveTo>
                  <a:cubicBezTo>
                    <a:pt x="32" y="2"/>
                    <a:pt x="37" y="23"/>
                    <a:pt x="22" y="26"/>
                  </a:cubicBezTo>
                  <a:cubicBezTo>
                    <a:pt x="3" y="26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144">
              <a:extLst>
                <a:ext uri="{FF2B5EF4-FFF2-40B4-BE49-F238E27FC236}">
                  <a16:creationId xmlns:a16="http://schemas.microsoft.com/office/drawing/2014/main" id="{24743784-06E3-4913-9DFD-2FCBF9D929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61757" y="6316892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145">
              <a:extLst>
                <a:ext uri="{FF2B5EF4-FFF2-40B4-BE49-F238E27FC236}">
                  <a16:creationId xmlns:a16="http://schemas.microsoft.com/office/drawing/2014/main" id="{25CD3315-6611-406F-AF95-2EF9F5A5B0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71778" y="6322605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8">
              <a:extLst>
                <a:ext uri="{FF2B5EF4-FFF2-40B4-BE49-F238E27FC236}">
                  <a16:creationId xmlns:a16="http://schemas.microsoft.com/office/drawing/2014/main" id="{4B0A51D7-FF65-4E97-9E1A-8C4688E86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27269" y="6280580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8">
              <a:extLst>
                <a:ext uri="{FF2B5EF4-FFF2-40B4-BE49-F238E27FC236}">
                  <a16:creationId xmlns:a16="http://schemas.microsoft.com/office/drawing/2014/main" id="{E4E336B8-243A-49D9-9876-4BF3A08D3A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018" y="5842761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106">
              <a:extLst>
                <a:ext uri="{FF2B5EF4-FFF2-40B4-BE49-F238E27FC236}">
                  <a16:creationId xmlns:a16="http://schemas.microsoft.com/office/drawing/2014/main" id="{CFBBE0E2-8BDF-4B26-BEBC-DB799B8F6B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605725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120">
              <a:extLst>
                <a:ext uri="{FF2B5EF4-FFF2-40B4-BE49-F238E27FC236}">
                  <a16:creationId xmlns:a16="http://schemas.microsoft.com/office/drawing/2014/main" id="{A6727626-8944-4EB7-B327-B696FE484D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37524" y="5942904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120">
              <a:extLst>
                <a:ext uri="{FF2B5EF4-FFF2-40B4-BE49-F238E27FC236}">
                  <a16:creationId xmlns:a16="http://schemas.microsoft.com/office/drawing/2014/main" id="{D8C4C7E6-114C-4D16-9FC6-1260653C23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19407" y="5951690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125">
              <a:extLst>
                <a:ext uri="{FF2B5EF4-FFF2-40B4-BE49-F238E27FC236}">
                  <a16:creationId xmlns:a16="http://schemas.microsoft.com/office/drawing/2014/main" id="{2D373437-2902-4D8A-B887-F6941556C2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28670" y="6231153"/>
              <a:ext cx="147990" cy="79154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9" y="24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137">
              <a:extLst>
                <a:ext uri="{FF2B5EF4-FFF2-40B4-BE49-F238E27FC236}">
                  <a16:creationId xmlns:a16="http://schemas.microsoft.com/office/drawing/2014/main" id="{8EB99B25-2662-42DE-8F5D-E0F6F28C85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56267" y="5963524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6">
              <a:extLst>
                <a:ext uri="{FF2B5EF4-FFF2-40B4-BE49-F238E27FC236}">
                  <a16:creationId xmlns:a16="http://schemas.microsoft.com/office/drawing/2014/main" id="{724D4F80-B109-4438-BC6D-ABB522B44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83488" y="6310399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105">
              <a:extLst>
                <a:ext uri="{FF2B5EF4-FFF2-40B4-BE49-F238E27FC236}">
                  <a16:creationId xmlns:a16="http://schemas.microsoft.com/office/drawing/2014/main" id="{F5A66334-17A8-4594-AB17-4C33A955B2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578638" y="5996207"/>
              <a:ext cx="140901" cy="93027"/>
            </a:xfrm>
            <a:custGeom>
              <a:avLst/>
              <a:gdLst>
                <a:gd name="T0" fmla="*/ 26 w 43"/>
                <a:gd name="T1" fmla="*/ 3 h 31"/>
                <a:gd name="T2" fmla="*/ 39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4" y="0"/>
                    <a:pt x="43" y="17"/>
                    <a:pt x="39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106">
              <a:extLst>
                <a:ext uri="{FF2B5EF4-FFF2-40B4-BE49-F238E27FC236}">
                  <a16:creationId xmlns:a16="http://schemas.microsoft.com/office/drawing/2014/main" id="{D12EC8B9-DE60-44BC-9911-A9CD8EF506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30164" y="5950795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107">
              <a:extLst>
                <a:ext uri="{FF2B5EF4-FFF2-40B4-BE49-F238E27FC236}">
                  <a16:creationId xmlns:a16="http://schemas.microsoft.com/office/drawing/2014/main" id="{FB7FEAD3-708C-4B79-B452-4445C27780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58039" y="6027497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108">
              <a:extLst>
                <a:ext uri="{FF2B5EF4-FFF2-40B4-BE49-F238E27FC236}">
                  <a16:creationId xmlns:a16="http://schemas.microsoft.com/office/drawing/2014/main" id="{8C6933FD-FAB6-403B-9CD4-EF0E06CF79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843391" y="5963034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109">
              <a:extLst>
                <a:ext uri="{FF2B5EF4-FFF2-40B4-BE49-F238E27FC236}">
                  <a16:creationId xmlns:a16="http://schemas.microsoft.com/office/drawing/2014/main" id="{3F4D3F48-1D65-45EB-91E2-BEFFB2440C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334906" y="5995680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10">
              <a:extLst>
                <a:ext uri="{FF2B5EF4-FFF2-40B4-BE49-F238E27FC236}">
                  <a16:creationId xmlns:a16="http://schemas.microsoft.com/office/drawing/2014/main" id="{5FB2CD0B-BF87-4FEC-B6B6-0DA50B9314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1575" y="5968048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11">
              <a:extLst>
                <a:ext uri="{FF2B5EF4-FFF2-40B4-BE49-F238E27FC236}">
                  <a16:creationId xmlns:a16="http://schemas.microsoft.com/office/drawing/2014/main" id="{5C2A4452-6B00-411C-80AB-29AE135B45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066705" y="5978540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12">
              <a:extLst>
                <a:ext uri="{FF2B5EF4-FFF2-40B4-BE49-F238E27FC236}">
                  <a16:creationId xmlns:a16="http://schemas.microsoft.com/office/drawing/2014/main" id="{9B0D6CF6-D17B-4DC7-828A-773636910C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51876" y="5966299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22">
              <a:extLst>
                <a:ext uri="{FF2B5EF4-FFF2-40B4-BE49-F238E27FC236}">
                  <a16:creationId xmlns:a16="http://schemas.microsoft.com/office/drawing/2014/main" id="{E0E5EA9F-6192-466D-BF45-46D9BCE3BD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311861" y="6280580"/>
              <a:ext cx="127608" cy="81603"/>
            </a:xfrm>
            <a:custGeom>
              <a:avLst/>
              <a:gdLst>
                <a:gd name="T0" fmla="*/ 24 w 39"/>
                <a:gd name="T1" fmla="*/ 0 h 27"/>
                <a:gd name="T2" fmla="*/ 20 w 39"/>
                <a:gd name="T3" fmla="*/ 26 h 27"/>
                <a:gd name="T4" fmla="*/ 24 w 39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4" y="0"/>
                  </a:moveTo>
                  <a:cubicBezTo>
                    <a:pt x="39" y="3"/>
                    <a:pt x="36" y="27"/>
                    <a:pt x="20" y="26"/>
                  </a:cubicBezTo>
                  <a:cubicBezTo>
                    <a:pt x="0" y="19"/>
                    <a:pt x="4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30">
              <a:extLst>
                <a:ext uri="{FF2B5EF4-FFF2-40B4-BE49-F238E27FC236}">
                  <a16:creationId xmlns:a16="http://schemas.microsoft.com/office/drawing/2014/main" id="{008FF77B-AC18-4E35-BB9B-0CA39278F7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50053" y="6283842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31">
              <a:extLst>
                <a:ext uri="{FF2B5EF4-FFF2-40B4-BE49-F238E27FC236}">
                  <a16:creationId xmlns:a16="http://schemas.microsoft.com/office/drawing/2014/main" id="{F237A1D4-9D62-4DEA-BD39-E5EC93B33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83480" y="6267114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32">
              <a:extLst>
                <a:ext uri="{FF2B5EF4-FFF2-40B4-BE49-F238E27FC236}">
                  <a16:creationId xmlns:a16="http://schemas.microsoft.com/office/drawing/2014/main" id="{CFF6BE31-4842-4659-8D68-63423F826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539967" y="6306821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34">
              <a:extLst>
                <a:ext uri="{FF2B5EF4-FFF2-40B4-BE49-F238E27FC236}">
                  <a16:creationId xmlns:a16="http://schemas.microsoft.com/office/drawing/2014/main" id="{3EC2112B-E2EC-492A-8AF9-D78F4B4A99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36264" y="6312790"/>
              <a:ext cx="124063" cy="117507"/>
            </a:xfrm>
            <a:custGeom>
              <a:avLst/>
              <a:gdLst>
                <a:gd name="T0" fmla="*/ 20 w 38"/>
                <a:gd name="T1" fmla="*/ 2 h 39"/>
                <a:gd name="T2" fmla="*/ 38 w 38"/>
                <a:gd name="T3" fmla="*/ 19 h 39"/>
                <a:gd name="T4" fmla="*/ 20 w 38"/>
                <a:gd name="T5" fmla="*/ 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39">
                  <a:moveTo>
                    <a:pt x="20" y="2"/>
                  </a:moveTo>
                  <a:cubicBezTo>
                    <a:pt x="34" y="0"/>
                    <a:pt x="38" y="8"/>
                    <a:pt x="38" y="19"/>
                  </a:cubicBezTo>
                  <a:cubicBezTo>
                    <a:pt x="24" y="39"/>
                    <a:pt x="0" y="13"/>
                    <a:pt x="20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35">
              <a:extLst>
                <a:ext uri="{FF2B5EF4-FFF2-40B4-BE49-F238E27FC236}">
                  <a16:creationId xmlns:a16="http://schemas.microsoft.com/office/drawing/2014/main" id="{E71F6428-AC25-4A5A-8439-04768A17B6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97411" y="6285468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41">
              <a:extLst>
                <a:ext uri="{FF2B5EF4-FFF2-40B4-BE49-F238E27FC236}">
                  <a16:creationId xmlns:a16="http://schemas.microsoft.com/office/drawing/2014/main" id="{87E919CC-AC41-4F0D-A842-792D7A4187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864771" y="6269189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91">
              <a:extLst>
                <a:ext uri="{FF2B5EF4-FFF2-40B4-BE49-F238E27FC236}">
                  <a16:creationId xmlns:a16="http://schemas.microsoft.com/office/drawing/2014/main" id="{DE28BE4E-1A59-46FF-810A-A8F9A46F7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58692" y="6026253"/>
              <a:ext cx="118747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0" y="1"/>
                    <a:pt x="36" y="24"/>
                    <a:pt x="21" y="27"/>
                  </a:cubicBezTo>
                  <a:cubicBezTo>
                    <a:pt x="1" y="26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92">
              <a:extLst>
                <a:ext uri="{FF2B5EF4-FFF2-40B4-BE49-F238E27FC236}">
                  <a16:creationId xmlns:a16="http://schemas.microsoft.com/office/drawing/2014/main" id="{41281533-9B25-42A4-9F50-34B4F24C0E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02813" y="5963033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93">
              <a:extLst>
                <a:ext uri="{FF2B5EF4-FFF2-40B4-BE49-F238E27FC236}">
                  <a16:creationId xmlns:a16="http://schemas.microsoft.com/office/drawing/2014/main" id="{E5B56BED-7578-4E42-889D-34AA58F679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28451" y="6033253"/>
              <a:ext cx="127608" cy="79154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4"/>
                    <a:pt x="34" y="25"/>
                    <a:pt x="19" y="26"/>
                  </a:cubicBezTo>
                  <a:cubicBezTo>
                    <a:pt x="0" y="20"/>
                    <a:pt x="7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94">
              <a:extLst>
                <a:ext uri="{FF2B5EF4-FFF2-40B4-BE49-F238E27FC236}">
                  <a16:creationId xmlns:a16="http://schemas.microsoft.com/office/drawing/2014/main" id="{583E2F4A-E235-4600-A80D-18C1C36EE5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15258" y="6071681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95">
              <a:extLst>
                <a:ext uri="{FF2B5EF4-FFF2-40B4-BE49-F238E27FC236}">
                  <a16:creationId xmlns:a16="http://schemas.microsoft.com/office/drawing/2014/main" id="{A3CF799A-9839-4CB1-9381-DCC0C1FE1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697627" y="6015784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2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96">
              <a:extLst>
                <a:ext uri="{FF2B5EF4-FFF2-40B4-BE49-F238E27FC236}">
                  <a16:creationId xmlns:a16="http://schemas.microsoft.com/office/drawing/2014/main" id="{FCC7DD6E-E0E5-46B9-81B7-3B2F7B3332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16034" y="6022312"/>
              <a:ext cx="147104" cy="108531"/>
            </a:xfrm>
            <a:custGeom>
              <a:avLst/>
              <a:gdLst>
                <a:gd name="T0" fmla="*/ 28 w 45"/>
                <a:gd name="T1" fmla="*/ 0 h 36"/>
                <a:gd name="T2" fmla="*/ 41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2" y="0"/>
                    <a:pt x="45" y="13"/>
                    <a:pt x="41" y="20"/>
                  </a:cubicBezTo>
                  <a:cubicBezTo>
                    <a:pt x="24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97">
              <a:extLst>
                <a:ext uri="{FF2B5EF4-FFF2-40B4-BE49-F238E27FC236}">
                  <a16:creationId xmlns:a16="http://schemas.microsoft.com/office/drawing/2014/main" id="{0D5C974E-4B43-4FFA-8230-DB0E1993C3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09702" y="6024760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98">
              <a:extLst>
                <a:ext uri="{FF2B5EF4-FFF2-40B4-BE49-F238E27FC236}">
                  <a16:creationId xmlns:a16="http://schemas.microsoft.com/office/drawing/2014/main" id="{3C1174EE-071E-4421-BD9C-2C2D84190D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91294" y="6024760"/>
              <a:ext cx="147990" cy="79154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99">
              <a:extLst>
                <a:ext uri="{FF2B5EF4-FFF2-40B4-BE49-F238E27FC236}">
                  <a16:creationId xmlns:a16="http://schemas.microsoft.com/office/drawing/2014/main" id="{6F280CAD-1F1B-4F43-99A3-B2EC2A7F30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084479" y="6024758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100">
              <a:extLst>
                <a:ext uri="{FF2B5EF4-FFF2-40B4-BE49-F238E27FC236}">
                  <a16:creationId xmlns:a16="http://schemas.microsoft.com/office/drawing/2014/main" id="{9C83D9FD-E06E-407B-BA7C-2C2AD5B16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36827" y="6024759"/>
              <a:ext cx="128495" cy="93843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101">
              <a:extLst>
                <a:ext uri="{FF2B5EF4-FFF2-40B4-BE49-F238E27FC236}">
                  <a16:creationId xmlns:a16="http://schemas.microsoft.com/office/drawing/2014/main" id="{A1CACEBA-A7A9-45FB-897A-888150011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34040" y="6031289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104">
              <a:extLst>
                <a:ext uri="{FF2B5EF4-FFF2-40B4-BE49-F238E27FC236}">
                  <a16:creationId xmlns:a16="http://schemas.microsoft.com/office/drawing/2014/main" id="{4A695BE5-DE27-460F-845F-45BB814FE3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23391" y="6040264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113">
              <a:extLst>
                <a:ext uri="{FF2B5EF4-FFF2-40B4-BE49-F238E27FC236}">
                  <a16:creationId xmlns:a16="http://schemas.microsoft.com/office/drawing/2014/main" id="{77CDD712-F443-4EDC-B663-5EC5ACD7DB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11612" y="6085961"/>
              <a:ext cx="9748" cy="8977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114">
              <a:extLst>
                <a:ext uri="{FF2B5EF4-FFF2-40B4-BE49-F238E27FC236}">
                  <a16:creationId xmlns:a16="http://schemas.microsoft.com/office/drawing/2014/main" id="{007246F1-084B-45D9-BDD9-99BB53F6C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78066" y="6085961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2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115">
              <a:extLst>
                <a:ext uri="{FF2B5EF4-FFF2-40B4-BE49-F238E27FC236}">
                  <a16:creationId xmlns:a16="http://schemas.microsoft.com/office/drawing/2014/main" id="{1EFA42E9-27C0-423D-93C8-794A9683FC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40920" y="6091674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120">
              <a:extLst>
                <a:ext uri="{FF2B5EF4-FFF2-40B4-BE49-F238E27FC236}">
                  <a16:creationId xmlns:a16="http://schemas.microsoft.com/office/drawing/2014/main" id="{DFCCEBA8-5961-480A-9134-51605F650B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1632" y="6320599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121">
              <a:extLst>
                <a:ext uri="{FF2B5EF4-FFF2-40B4-BE49-F238E27FC236}">
                  <a16:creationId xmlns:a16="http://schemas.microsoft.com/office/drawing/2014/main" id="{00B8B62E-6551-4805-BD5A-5188FE5D3A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87481" y="6343820"/>
              <a:ext cx="133812" cy="84866"/>
            </a:xfrm>
            <a:custGeom>
              <a:avLst/>
              <a:gdLst>
                <a:gd name="T0" fmla="*/ 26 w 41"/>
                <a:gd name="T1" fmla="*/ 0 h 28"/>
                <a:gd name="T2" fmla="*/ 38 w 41"/>
                <a:gd name="T3" fmla="*/ 19 h 28"/>
                <a:gd name="T4" fmla="*/ 26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0"/>
                  </a:moveTo>
                  <a:cubicBezTo>
                    <a:pt x="33" y="0"/>
                    <a:pt x="41" y="10"/>
                    <a:pt x="38" y="19"/>
                  </a:cubicBezTo>
                  <a:cubicBezTo>
                    <a:pt x="16" y="28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125">
              <a:extLst>
                <a:ext uri="{FF2B5EF4-FFF2-40B4-BE49-F238E27FC236}">
                  <a16:creationId xmlns:a16="http://schemas.microsoft.com/office/drawing/2014/main" id="{EB635BC8-61BC-44D5-AA11-9A308B3BA4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73495" y="6338959"/>
              <a:ext cx="147990" cy="79154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9" y="24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126">
              <a:extLst>
                <a:ext uri="{FF2B5EF4-FFF2-40B4-BE49-F238E27FC236}">
                  <a16:creationId xmlns:a16="http://schemas.microsoft.com/office/drawing/2014/main" id="{3C0CF799-2713-48A8-94DF-F8CB5F3324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10307" y="6350793"/>
              <a:ext cx="151535" cy="79154"/>
            </a:xfrm>
            <a:custGeom>
              <a:avLst/>
              <a:gdLst>
                <a:gd name="T0" fmla="*/ 23 w 46"/>
                <a:gd name="T1" fmla="*/ 0 h 26"/>
                <a:gd name="T2" fmla="*/ 29 w 46"/>
                <a:gd name="T3" fmla="*/ 26 h 26"/>
                <a:gd name="T4" fmla="*/ 23 w 4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6">
                  <a:moveTo>
                    <a:pt x="23" y="0"/>
                  </a:moveTo>
                  <a:cubicBezTo>
                    <a:pt x="32" y="2"/>
                    <a:pt x="46" y="22"/>
                    <a:pt x="29" y="26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127">
              <a:extLst>
                <a:ext uri="{FF2B5EF4-FFF2-40B4-BE49-F238E27FC236}">
                  <a16:creationId xmlns:a16="http://schemas.microsoft.com/office/drawing/2014/main" id="{52A7149F-5A3F-4537-981A-974C7409CA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85091" y="6350792"/>
              <a:ext cx="137356" cy="79154"/>
            </a:xfrm>
            <a:custGeom>
              <a:avLst/>
              <a:gdLst>
                <a:gd name="T0" fmla="*/ 28 w 42"/>
                <a:gd name="T1" fmla="*/ 0 h 26"/>
                <a:gd name="T2" fmla="*/ 23 w 42"/>
                <a:gd name="T3" fmla="*/ 26 h 26"/>
                <a:gd name="T4" fmla="*/ 28 w 4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28" y="0"/>
                  </a:moveTo>
                  <a:cubicBezTo>
                    <a:pt x="42" y="4"/>
                    <a:pt x="38" y="23"/>
                    <a:pt x="23" y="26"/>
                  </a:cubicBezTo>
                  <a:cubicBezTo>
                    <a:pt x="0" y="26"/>
                    <a:pt x="8" y="5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28">
              <a:extLst>
                <a:ext uri="{FF2B5EF4-FFF2-40B4-BE49-F238E27FC236}">
                  <a16:creationId xmlns:a16="http://schemas.microsoft.com/office/drawing/2014/main" id="{5D7163FE-5ADD-41E7-985B-F95E7E048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412281" y="6354055"/>
              <a:ext cx="131153" cy="78339"/>
            </a:xfrm>
            <a:custGeom>
              <a:avLst/>
              <a:gdLst>
                <a:gd name="T0" fmla="*/ 18 w 40"/>
                <a:gd name="T1" fmla="*/ 0 h 26"/>
                <a:gd name="T2" fmla="*/ 7 w 40"/>
                <a:gd name="T3" fmla="*/ 20 h 26"/>
                <a:gd name="T4" fmla="*/ 18 w 40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6">
                  <a:moveTo>
                    <a:pt x="18" y="0"/>
                  </a:moveTo>
                  <a:cubicBezTo>
                    <a:pt x="40" y="9"/>
                    <a:pt x="28" y="26"/>
                    <a:pt x="7" y="20"/>
                  </a:cubicBezTo>
                  <a:cubicBezTo>
                    <a:pt x="0" y="8"/>
                    <a:pt x="6" y="1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29">
              <a:extLst>
                <a:ext uri="{FF2B5EF4-FFF2-40B4-BE49-F238E27FC236}">
                  <a16:creationId xmlns:a16="http://schemas.microsoft.com/office/drawing/2014/main" id="{FA796F21-7CE5-4483-A137-919B3D433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0077" y="6354055"/>
              <a:ext cx="147990" cy="109348"/>
            </a:xfrm>
            <a:custGeom>
              <a:avLst/>
              <a:gdLst>
                <a:gd name="T0" fmla="*/ 28 w 45"/>
                <a:gd name="T1" fmla="*/ 0 h 36"/>
                <a:gd name="T2" fmla="*/ 42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4" y="1"/>
                    <a:pt x="45" y="11"/>
                    <a:pt x="42" y="20"/>
                  </a:cubicBezTo>
                  <a:cubicBezTo>
                    <a:pt x="25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33">
              <a:extLst>
                <a:ext uri="{FF2B5EF4-FFF2-40B4-BE49-F238E27FC236}">
                  <a16:creationId xmlns:a16="http://schemas.microsoft.com/office/drawing/2014/main" id="{89A8D3E3-3518-4738-B94E-F7DD9818D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166893" y="6363033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36">
              <a:extLst>
                <a:ext uri="{FF2B5EF4-FFF2-40B4-BE49-F238E27FC236}">
                  <a16:creationId xmlns:a16="http://schemas.microsoft.com/office/drawing/2014/main" id="{965D7305-50C2-4D93-8832-19DC70C5BD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28899" y="6292819"/>
              <a:ext cx="127608" cy="69362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37">
              <a:extLst>
                <a:ext uri="{FF2B5EF4-FFF2-40B4-BE49-F238E27FC236}">
                  <a16:creationId xmlns:a16="http://schemas.microsoft.com/office/drawing/2014/main" id="{04637E45-0880-40BC-B488-4EA4CA4356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28109" y="6378537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38">
              <a:extLst>
                <a:ext uri="{FF2B5EF4-FFF2-40B4-BE49-F238E27FC236}">
                  <a16:creationId xmlns:a16="http://schemas.microsoft.com/office/drawing/2014/main" id="{D938207F-A865-48E5-A15D-FD578BC59D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75552" y="6380986"/>
              <a:ext cx="117860" cy="79154"/>
            </a:xfrm>
            <a:custGeom>
              <a:avLst/>
              <a:gdLst>
                <a:gd name="T0" fmla="*/ 21 w 36"/>
                <a:gd name="T1" fmla="*/ 0 h 26"/>
                <a:gd name="T2" fmla="*/ 21 w 36"/>
                <a:gd name="T3" fmla="*/ 26 h 26"/>
                <a:gd name="T4" fmla="*/ 21 w 3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6">
                  <a:moveTo>
                    <a:pt x="21" y="0"/>
                  </a:moveTo>
                  <a:cubicBezTo>
                    <a:pt x="32" y="4"/>
                    <a:pt x="36" y="23"/>
                    <a:pt x="21" y="26"/>
                  </a:cubicBezTo>
                  <a:cubicBezTo>
                    <a:pt x="1" y="24"/>
                    <a:pt x="0" y="2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140">
              <a:extLst>
                <a:ext uri="{FF2B5EF4-FFF2-40B4-BE49-F238E27FC236}">
                  <a16:creationId xmlns:a16="http://schemas.microsoft.com/office/drawing/2014/main" id="{DCD7108A-C70D-4FD9-B91A-0E9F9501AE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655091" y="6390777"/>
              <a:ext cx="137356" cy="96290"/>
            </a:xfrm>
            <a:custGeom>
              <a:avLst/>
              <a:gdLst>
                <a:gd name="T0" fmla="*/ 25 w 42"/>
                <a:gd name="T1" fmla="*/ 0 h 32"/>
                <a:gd name="T2" fmla="*/ 4 w 42"/>
                <a:gd name="T3" fmla="*/ 18 h 32"/>
                <a:gd name="T4" fmla="*/ 25 w 42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2">
                  <a:moveTo>
                    <a:pt x="25" y="0"/>
                  </a:moveTo>
                  <a:cubicBezTo>
                    <a:pt x="42" y="13"/>
                    <a:pt x="15" y="32"/>
                    <a:pt x="4" y="18"/>
                  </a:cubicBezTo>
                  <a:cubicBezTo>
                    <a:pt x="0" y="5"/>
                    <a:pt x="16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142">
              <a:extLst>
                <a:ext uri="{FF2B5EF4-FFF2-40B4-BE49-F238E27FC236}">
                  <a16:creationId xmlns:a16="http://schemas.microsoft.com/office/drawing/2014/main" id="{57FC30BB-0D8F-43B0-910E-7DDE8C9331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25652" y="6417706"/>
              <a:ext cx="3545" cy="5712"/>
            </a:xfrm>
            <a:custGeom>
              <a:avLst/>
              <a:gdLst>
                <a:gd name="T0" fmla="*/ 0 w 1"/>
                <a:gd name="T1" fmla="*/ 0 h 2"/>
                <a:gd name="T2" fmla="*/ 1 w 1"/>
                <a:gd name="T3" fmla="*/ 2 h 2"/>
                <a:gd name="T4" fmla="*/ 0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125">
              <a:extLst>
                <a:ext uri="{FF2B5EF4-FFF2-40B4-BE49-F238E27FC236}">
                  <a16:creationId xmlns:a16="http://schemas.microsoft.com/office/drawing/2014/main" id="{7E9ACE65-00C6-4A75-8F61-CCADAF3EC1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88143" y="6331967"/>
              <a:ext cx="147990" cy="79154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9" y="24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137">
              <a:extLst>
                <a:ext uri="{FF2B5EF4-FFF2-40B4-BE49-F238E27FC236}">
                  <a16:creationId xmlns:a16="http://schemas.microsoft.com/office/drawing/2014/main" id="{A66BC798-DA88-404E-ABF9-4334D68972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115740" y="6064338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C6F27ABD-1AD4-45AB-F3C2-20D6219CD5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6366956"/>
              </p:ext>
            </p:extLst>
          </p:nvPr>
        </p:nvGraphicFramePr>
        <p:xfrm>
          <a:off x="5074567" y="876300"/>
          <a:ext cx="6525661" cy="4531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092539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A953F1-D83B-5256-AC0A-EC566C5CC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Leerdoelen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6B1D891-9CC6-59DB-9CA3-0695CE945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530264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FB03654-F8D1-4066-85B5-5BA57499B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A324F31-78A9-276C-9373-87EF3D2F5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810" y="696226"/>
            <a:ext cx="8675712" cy="981892"/>
          </a:xfrm>
        </p:spPr>
        <p:txBody>
          <a:bodyPr>
            <a:normAutofit/>
          </a:bodyPr>
          <a:lstStyle/>
          <a:p>
            <a:r>
              <a:rPr lang="nl-NL" dirty="0"/>
              <a:t>Inrichting huisvesting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615BC76-014D-4BD0-A843-994E2D7598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90" y="1874829"/>
            <a:ext cx="12175432" cy="4114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9D2483B-7210-454A-B168-51DA3C161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57372" y="-18787"/>
            <a:ext cx="1238945" cy="1919798"/>
            <a:chOff x="10357372" y="-18787"/>
            <a:chExt cx="1238945" cy="1919798"/>
          </a:xfrm>
        </p:grpSpPr>
        <p:sp>
          <p:nvSpPr>
            <p:cNvPr id="14" name="Freeform 57">
              <a:extLst>
                <a:ext uri="{FF2B5EF4-FFF2-40B4-BE49-F238E27FC236}">
                  <a16:creationId xmlns:a16="http://schemas.microsoft.com/office/drawing/2014/main" id="{F1142EB5-2791-4EAD-B4A2-43BECFBC5F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615372" y="1406369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78">
              <a:extLst>
                <a:ext uri="{FF2B5EF4-FFF2-40B4-BE49-F238E27FC236}">
                  <a16:creationId xmlns:a16="http://schemas.microsoft.com/office/drawing/2014/main" id="{2C8870C2-1368-48B0-A8CF-BC33DF7656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81520" y="755028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9">
              <a:extLst>
                <a:ext uri="{FF2B5EF4-FFF2-40B4-BE49-F238E27FC236}">
                  <a16:creationId xmlns:a16="http://schemas.microsoft.com/office/drawing/2014/main" id="{853F9E0D-F5F9-438C-B1DC-0AA3127C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93892" y="986073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0">
              <a:extLst>
                <a:ext uri="{FF2B5EF4-FFF2-40B4-BE49-F238E27FC236}">
                  <a16:creationId xmlns:a16="http://schemas.microsoft.com/office/drawing/2014/main" id="{B4E911B1-253E-4755-9AEC-BB1DAB8E2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88551" y="1223868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83">
              <a:extLst>
                <a:ext uri="{FF2B5EF4-FFF2-40B4-BE49-F238E27FC236}">
                  <a16:creationId xmlns:a16="http://schemas.microsoft.com/office/drawing/2014/main" id="{2AF5DD4D-BF15-452D-937B-7F29FA3F28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51994" y="1699681"/>
              <a:ext cx="131153" cy="157493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84">
              <a:extLst>
                <a:ext uri="{FF2B5EF4-FFF2-40B4-BE49-F238E27FC236}">
                  <a16:creationId xmlns:a16="http://schemas.microsoft.com/office/drawing/2014/main" id="{5F821C6A-EDEE-4845-92EB-367AC60023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63010" y="550442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6">
              <a:extLst>
                <a:ext uri="{FF2B5EF4-FFF2-40B4-BE49-F238E27FC236}">
                  <a16:creationId xmlns:a16="http://schemas.microsoft.com/office/drawing/2014/main" id="{504AA4DA-748D-4CFF-891A-5C8861EC49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72979" y="204433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89">
              <a:extLst>
                <a:ext uri="{FF2B5EF4-FFF2-40B4-BE49-F238E27FC236}">
                  <a16:creationId xmlns:a16="http://schemas.microsoft.com/office/drawing/2014/main" id="{7CC3A8FA-D5F6-4A96-9B55-4479C1717A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27782" y="1487330"/>
              <a:ext cx="134697" cy="93027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06">
              <a:extLst>
                <a:ext uri="{FF2B5EF4-FFF2-40B4-BE49-F238E27FC236}">
                  <a16:creationId xmlns:a16="http://schemas.microsoft.com/office/drawing/2014/main" id="{26E1DC3C-522F-46BF-9C95-475001763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08678" y="599147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07">
              <a:extLst>
                <a:ext uri="{FF2B5EF4-FFF2-40B4-BE49-F238E27FC236}">
                  <a16:creationId xmlns:a16="http://schemas.microsoft.com/office/drawing/2014/main" id="{F7CDF92D-312E-42AB-960E-637D404934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20666" y="1240267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08">
              <a:extLst>
                <a:ext uri="{FF2B5EF4-FFF2-40B4-BE49-F238E27FC236}">
                  <a16:creationId xmlns:a16="http://schemas.microsoft.com/office/drawing/2014/main" id="{918FE320-F6B2-4BDB-95D8-DFD3B2B34F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06349" y="1208992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09">
              <a:extLst>
                <a:ext uri="{FF2B5EF4-FFF2-40B4-BE49-F238E27FC236}">
                  <a16:creationId xmlns:a16="http://schemas.microsoft.com/office/drawing/2014/main" id="{B90769B0-46E9-4B76-96A9-A247A0DF3D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89546" y="1710317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10">
              <a:extLst>
                <a:ext uri="{FF2B5EF4-FFF2-40B4-BE49-F238E27FC236}">
                  <a16:creationId xmlns:a16="http://schemas.microsoft.com/office/drawing/2014/main" id="{C0CC5855-0620-41C7-AA4D-3D30E2455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86402" y="351312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11">
              <a:extLst>
                <a:ext uri="{FF2B5EF4-FFF2-40B4-BE49-F238E27FC236}">
                  <a16:creationId xmlns:a16="http://schemas.microsoft.com/office/drawing/2014/main" id="{7A99B1F4-089E-4A1A-833C-0D0C8E7705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87601" y="1438812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12">
              <a:extLst>
                <a:ext uri="{FF2B5EF4-FFF2-40B4-BE49-F238E27FC236}">
                  <a16:creationId xmlns:a16="http://schemas.microsoft.com/office/drawing/2014/main" id="{52C3D5C1-0862-4E4B-BAD8-C6244D0352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97104" y="920158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22">
              <a:extLst>
                <a:ext uri="{FF2B5EF4-FFF2-40B4-BE49-F238E27FC236}">
                  <a16:creationId xmlns:a16="http://schemas.microsoft.com/office/drawing/2014/main" id="{5E020019-37DA-47B1-A859-25E2009F7C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52607" y="1741989"/>
              <a:ext cx="127608" cy="81603"/>
            </a:xfrm>
            <a:custGeom>
              <a:avLst/>
              <a:gdLst>
                <a:gd name="T0" fmla="*/ 24 w 39"/>
                <a:gd name="T1" fmla="*/ 0 h 27"/>
                <a:gd name="T2" fmla="*/ 20 w 39"/>
                <a:gd name="T3" fmla="*/ 26 h 27"/>
                <a:gd name="T4" fmla="*/ 24 w 39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4" y="0"/>
                  </a:moveTo>
                  <a:cubicBezTo>
                    <a:pt x="39" y="3"/>
                    <a:pt x="36" y="27"/>
                    <a:pt x="20" y="26"/>
                  </a:cubicBezTo>
                  <a:cubicBezTo>
                    <a:pt x="0" y="19"/>
                    <a:pt x="4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23">
              <a:extLst>
                <a:ext uri="{FF2B5EF4-FFF2-40B4-BE49-F238E27FC236}">
                  <a16:creationId xmlns:a16="http://schemas.microsoft.com/office/drawing/2014/main" id="{FC071985-7349-45B2-AD36-AB9014D81F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68114" y="205787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30">
              <a:extLst>
                <a:ext uri="{FF2B5EF4-FFF2-40B4-BE49-F238E27FC236}">
                  <a16:creationId xmlns:a16="http://schemas.microsoft.com/office/drawing/2014/main" id="{8A8374B4-6CAE-4B1D-8AD8-BBD71C66E4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41335" y="495036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31">
              <a:extLst>
                <a:ext uri="{FF2B5EF4-FFF2-40B4-BE49-F238E27FC236}">
                  <a16:creationId xmlns:a16="http://schemas.microsoft.com/office/drawing/2014/main" id="{4F0392BB-C222-4B4A-B3F7-86E195396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55153" y="1050023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135">
              <a:extLst>
                <a:ext uri="{FF2B5EF4-FFF2-40B4-BE49-F238E27FC236}">
                  <a16:creationId xmlns:a16="http://schemas.microsoft.com/office/drawing/2014/main" id="{A602A52C-3AB9-4D97-AE2A-BB87DB6ACA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42492" y="820365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141">
              <a:extLst>
                <a:ext uri="{FF2B5EF4-FFF2-40B4-BE49-F238E27FC236}">
                  <a16:creationId xmlns:a16="http://schemas.microsoft.com/office/drawing/2014/main" id="{B30A965C-348F-4CA1-882F-46F532A33B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881044" y="1422049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77">
              <a:extLst>
                <a:ext uri="{FF2B5EF4-FFF2-40B4-BE49-F238E27FC236}">
                  <a16:creationId xmlns:a16="http://schemas.microsoft.com/office/drawing/2014/main" id="{3DB93D99-B20E-4CEF-A4B5-E355F2EF84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79747" y="19557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3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121">
              <a:extLst>
                <a:ext uri="{FF2B5EF4-FFF2-40B4-BE49-F238E27FC236}">
                  <a16:creationId xmlns:a16="http://schemas.microsoft.com/office/drawing/2014/main" id="{59BF81A2-5680-4745-9838-B87F14A4EE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60727" y="5686"/>
              <a:ext cx="133812" cy="84866"/>
            </a:xfrm>
            <a:custGeom>
              <a:avLst/>
              <a:gdLst>
                <a:gd name="T0" fmla="*/ 26 w 41"/>
                <a:gd name="T1" fmla="*/ 0 h 28"/>
                <a:gd name="T2" fmla="*/ 38 w 41"/>
                <a:gd name="T3" fmla="*/ 19 h 28"/>
                <a:gd name="T4" fmla="*/ 26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0"/>
                  </a:moveTo>
                  <a:cubicBezTo>
                    <a:pt x="33" y="0"/>
                    <a:pt x="41" y="10"/>
                    <a:pt x="38" y="19"/>
                  </a:cubicBezTo>
                  <a:cubicBezTo>
                    <a:pt x="16" y="28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8">
              <a:extLst>
                <a:ext uri="{FF2B5EF4-FFF2-40B4-BE49-F238E27FC236}">
                  <a16:creationId xmlns:a16="http://schemas.microsoft.com/office/drawing/2014/main" id="{15D7F206-A93F-4CCC-B241-B733ECFCF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22159" y="107190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87">
              <a:extLst>
                <a:ext uri="{FF2B5EF4-FFF2-40B4-BE49-F238E27FC236}">
                  <a16:creationId xmlns:a16="http://schemas.microsoft.com/office/drawing/2014/main" id="{88E77691-B7C1-4F5D-98EC-C5508CDFB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86315" y="67225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94">
              <a:extLst>
                <a:ext uri="{FF2B5EF4-FFF2-40B4-BE49-F238E27FC236}">
                  <a16:creationId xmlns:a16="http://schemas.microsoft.com/office/drawing/2014/main" id="{B15258A7-A882-4D79-B870-C92A57D6B6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39661" y="1306068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97">
              <a:extLst>
                <a:ext uri="{FF2B5EF4-FFF2-40B4-BE49-F238E27FC236}">
                  <a16:creationId xmlns:a16="http://schemas.microsoft.com/office/drawing/2014/main" id="{CF3D5844-0132-49FA-BD1E-5263802F47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68751" y="1744954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01">
              <a:extLst>
                <a:ext uri="{FF2B5EF4-FFF2-40B4-BE49-F238E27FC236}">
                  <a16:creationId xmlns:a16="http://schemas.microsoft.com/office/drawing/2014/main" id="{A399F043-AB24-4109-800A-BD94939A4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47006" y="1478722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02">
              <a:extLst>
                <a:ext uri="{FF2B5EF4-FFF2-40B4-BE49-F238E27FC236}">
                  <a16:creationId xmlns:a16="http://schemas.microsoft.com/office/drawing/2014/main" id="{796159AE-3178-456B-B411-196E260E5E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67663" y="1109557"/>
              <a:ext cx="121406" cy="99554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03">
              <a:extLst>
                <a:ext uri="{FF2B5EF4-FFF2-40B4-BE49-F238E27FC236}">
                  <a16:creationId xmlns:a16="http://schemas.microsoft.com/office/drawing/2014/main" id="{B0562100-3934-4A15-8C23-D55F111D9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65260" y="835870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17">
              <a:extLst>
                <a:ext uri="{FF2B5EF4-FFF2-40B4-BE49-F238E27FC236}">
                  <a16:creationId xmlns:a16="http://schemas.microsoft.com/office/drawing/2014/main" id="{6DD7C928-63AE-4BCB-9843-570F9E04E9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447263" y="889298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18">
              <a:extLst>
                <a:ext uri="{FF2B5EF4-FFF2-40B4-BE49-F238E27FC236}">
                  <a16:creationId xmlns:a16="http://schemas.microsoft.com/office/drawing/2014/main" id="{5AC011E4-1DCA-418C-8008-AE4E1E61D0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433783" y="221033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19">
              <a:extLst>
                <a:ext uri="{FF2B5EF4-FFF2-40B4-BE49-F238E27FC236}">
                  <a16:creationId xmlns:a16="http://schemas.microsoft.com/office/drawing/2014/main" id="{5B2D3B89-E1F5-40D8-AEC0-8E7B2E67AE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414899" y="458514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36">
              <a:extLst>
                <a:ext uri="{FF2B5EF4-FFF2-40B4-BE49-F238E27FC236}">
                  <a16:creationId xmlns:a16="http://schemas.microsoft.com/office/drawing/2014/main" id="{DBB111D7-2067-4503-A6F9-647407E18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42418" y="1263253"/>
              <a:ext cx="127608" cy="69362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37">
              <a:extLst>
                <a:ext uri="{FF2B5EF4-FFF2-40B4-BE49-F238E27FC236}">
                  <a16:creationId xmlns:a16="http://schemas.microsoft.com/office/drawing/2014/main" id="{20B3ED41-DE4C-4CE7-A8DE-B4ED03137D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57923" y="1656413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39">
              <a:extLst>
                <a:ext uri="{FF2B5EF4-FFF2-40B4-BE49-F238E27FC236}">
                  <a16:creationId xmlns:a16="http://schemas.microsoft.com/office/drawing/2014/main" id="{F4EE6DAD-6518-47B6-A04F-484A162676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61863" y="321142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43">
              <a:extLst>
                <a:ext uri="{FF2B5EF4-FFF2-40B4-BE49-F238E27FC236}">
                  <a16:creationId xmlns:a16="http://schemas.microsoft.com/office/drawing/2014/main" id="{B6867974-B4C0-48AA-A205-B435998B74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72041" y="1015660"/>
              <a:ext cx="121406" cy="78339"/>
            </a:xfrm>
            <a:custGeom>
              <a:avLst/>
              <a:gdLst>
                <a:gd name="T0" fmla="*/ 21 w 37"/>
                <a:gd name="T1" fmla="*/ 0 h 26"/>
                <a:gd name="T2" fmla="*/ 22 w 37"/>
                <a:gd name="T3" fmla="*/ 26 h 26"/>
                <a:gd name="T4" fmla="*/ 21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21" y="0"/>
                  </a:moveTo>
                  <a:cubicBezTo>
                    <a:pt x="32" y="2"/>
                    <a:pt x="37" y="23"/>
                    <a:pt x="22" y="26"/>
                  </a:cubicBezTo>
                  <a:cubicBezTo>
                    <a:pt x="3" y="26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44">
              <a:extLst>
                <a:ext uri="{FF2B5EF4-FFF2-40B4-BE49-F238E27FC236}">
                  <a16:creationId xmlns:a16="http://schemas.microsoft.com/office/drawing/2014/main" id="{21F27A0E-A6C1-4AFE-8CBA-28E4FE70BC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88371" y="790064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45">
              <a:extLst>
                <a:ext uri="{FF2B5EF4-FFF2-40B4-BE49-F238E27FC236}">
                  <a16:creationId xmlns:a16="http://schemas.microsoft.com/office/drawing/2014/main" id="{AAA114B9-98D7-4840-8602-457F0741B7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92441" y="602066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8">
              <a:extLst>
                <a:ext uri="{FF2B5EF4-FFF2-40B4-BE49-F238E27FC236}">
                  <a16:creationId xmlns:a16="http://schemas.microsoft.com/office/drawing/2014/main" id="{4E9E63DF-694C-4693-8D8B-0275BB744D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56151" y="131093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5" name="Freeform 113">
            <a:extLst>
              <a:ext uri="{FF2B5EF4-FFF2-40B4-BE49-F238E27FC236}">
                <a16:creationId xmlns:a16="http://schemas.microsoft.com/office/drawing/2014/main" id="{B1A3BF1A-EF96-468A-B04F-AFDF6621D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10429612" y="2010881"/>
            <a:ext cx="9748" cy="8977"/>
          </a:xfrm>
          <a:custGeom>
            <a:avLst/>
            <a:gdLst>
              <a:gd name="T0" fmla="*/ 1 w 3"/>
              <a:gd name="T1" fmla="*/ 0 h 3"/>
              <a:gd name="T2" fmla="*/ 3 w 3"/>
              <a:gd name="T3" fmla="*/ 1 h 3"/>
              <a:gd name="T4" fmla="*/ 1 w 3"/>
              <a:gd name="T5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3">
                <a:moveTo>
                  <a:pt x="1" y="0"/>
                </a:moveTo>
                <a:cubicBezTo>
                  <a:pt x="1" y="0"/>
                  <a:pt x="2" y="1"/>
                  <a:pt x="3" y="1"/>
                </a:cubicBezTo>
                <a:cubicBezTo>
                  <a:pt x="2" y="3"/>
                  <a:pt x="0" y="1"/>
                  <a:pt x="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CFC6A11-C770-2E5C-399A-B280E03ED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6357" y="2342775"/>
            <a:ext cx="5009643" cy="3197413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nl-NL" sz="1500"/>
              <a:t>Gekko’s</a:t>
            </a:r>
          </a:p>
          <a:p>
            <a:pPr lvl="1">
              <a:lnSpc>
                <a:spcPct val="140000"/>
              </a:lnSpc>
            </a:pPr>
            <a:r>
              <a:rPr lang="nl-NL" sz="1500"/>
              <a:t>	Beste alleen te houden</a:t>
            </a:r>
          </a:p>
          <a:p>
            <a:pPr lvl="1">
              <a:lnSpc>
                <a:spcPct val="140000"/>
              </a:lnSpc>
            </a:pPr>
            <a:r>
              <a:rPr lang="nl-NL" sz="1500"/>
              <a:t>	Altijd een achterwand in aquarium</a:t>
            </a:r>
          </a:p>
          <a:p>
            <a:pPr lvl="1">
              <a:lnSpc>
                <a:spcPct val="140000"/>
              </a:lnSpc>
            </a:pPr>
            <a:r>
              <a:rPr lang="nl-NL" sz="1500"/>
              <a:t>	Bodembedekking houtsnippers</a:t>
            </a:r>
          </a:p>
          <a:p>
            <a:pPr lvl="1">
              <a:lnSpc>
                <a:spcPct val="140000"/>
              </a:lnSpc>
            </a:pPr>
            <a:r>
              <a:rPr lang="nl-NL" sz="1500"/>
              <a:t>	Stenen gebruiken</a:t>
            </a:r>
          </a:p>
          <a:p>
            <a:pPr lvl="1">
              <a:lnSpc>
                <a:spcPct val="140000"/>
              </a:lnSpc>
            </a:pPr>
            <a:r>
              <a:rPr lang="nl-NL" sz="1500"/>
              <a:t>	Goed geventileerd en tochtvrij</a:t>
            </a:r>
          </a:p>
          <a:p>
            <a:pPr lvl="1">
              <a:lnSpc>
                <a:spcPct val="140000"/>
              </a:lnSpc>
            </a:pPr>
            <a:r>
              <a:rPr lang="nl-NL" sz="1500"/>
              <a:t>	Tussen de 20 en 35 graden </a:t>
            </a:r>
          </a:p>
          <a:p>
            <a:pPr lvl="1">
              <a:lnSpc>
                <a:spcPct val="140000"/>
              </a:lnSpc>
            </a:pPr>
            <a:r>
              <a:rPr lang="nl-NL" sz="1500"/>
              <a:t>	</a:t>
            </a: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AC1582F5-FF93-46BF-A92F-D4490D653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72524" y="5987703"/>
            <a:ext cx="1274531" cy="932361"/>
            <a:chOff x="10372524" y="5987703"/>
            <a:chExt cx="1274531" cy="932361"/>
          </a:xfrm>
        </p:grpSpPr>
        <p:sp>
          <p:nvSpPr>
            <p:cNvPr id="58" name="Freeform 82">
              <a:extLst>
                <a:ext uri="{FF2B5EF4-FFF2-40B4-BE49-F238E27FC236}">
                  <a16:creationId xmlns:a16="http://schemas.microsoft.com/office/drawing/2014/main" id="{EDA30C63-7387-41DF-A6B0-5E3B1AF60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94161" y="6018941"/>
              <a:ext cx="128495" cy="69362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70">
              <a:extLst>
                <a:ext uri="{FF2B5EF4-FFF2-40B4-BE49-F238E27FC236}">
                  <a16:creationId xmlns:a16="http://schemas.microsoft.com/office/drawing/2014/main" id="{0F9349DE-8C14-4D6E-B1C2-4750F704C0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43533" y="6280908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85">
              <a:extLst>
                <a:ext uri="{FF2B5EF4-FFF2-40B4-BE49-F238E27FC236}">
                  <a16:creationId xmlns:a16="http://schemas.microsoft.com/office/drawing/2014/main" id="{0093B34B-1559-4D7A-90CF-114125FD62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20975" y="6503581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87">
              <a:extLst>
                <a:ext uri="{FF2B5EF4-FFF2-40B4-BE49-F238E27FC236}">
                  <a16:creationId xmlns:a16="http://schemas.microsoft.com/office/drawing/2014/main" id="{F32E37EB-F93F-4ACA-8EC5-83130850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22215" y="6733978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94">
              <a:extLst>
                <a:ext uri="{FF2B5EF4-FFF2-40B4-BE49-F238E27FC236}">
                  <a16:creationId xmlns:a16="http://schemas.microsoft.com/office/drawing/2014/main" id="{6486B439-14A8-40F4-BD01-2647D4752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06680" y="6716732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18">
              <a:extLst>
                <a:ext uri="{FF2B5EF4-FFF2-40B4-BE49-F238E27FC236}">
                  <a16:creationId xmlns:a16="http://schemas.microsoft.com/office/drawing/2014/main" id="{3EA0483A-6030-445C-9A9E-FC8847FD44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03570" y="6600503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119">
              <a:extLst>
                <a:ext uri="{FF2B5EF4-FFF2-40B4-BE49-F238E27FC236}">
                  <a16:creationId xmlns:a16="http://schemas.microsoft.com/office/drawing/2014/main" id="{54E9F49B-F300-4A14-B0F3-36A75B1713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89260" y="6415578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139">
              <a:extLst>
                <a:ext uri="{FF2B5EF4-FFF2-40B4-BE49-F238E27FC236}">
                  <a16:creationId xmlns:a16="http://schemas.microsoft.com/office/drawing/2014/main" id="{293DA61B-9566-467E-A357-E86CD8E7E2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04088" y="6551279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144">
              <a:extLst>
                <a:ext uri="{FF2B5EF4-FFF2-40B4-BE49-F238E27FC236}">
                  <a16:creationId xmlns:a16="http://schemas.microsoft.com/office/drawing/2014/main" id="{A1A7223C-6F2C-487D-A45A-6EBBD051A5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641775" y="6182738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145">
              <a:extLst>
                <a:ext uri="{FF2B5EF4-FFF2-40B4-BE49-F238E27FC236}">
                  <a16:creationId xmlns:a16="http://schemas.microsoft.com/office/drawing/2014/main" id="{DC4DE17D-AC51-4C89-AC1A-016A928A10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883257" y="6290757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8">
              <a:extLst>
                <a:ext uri="{FF2B5EF4-FFF2-40B4-BE49-F238E27FC236}">
                  <a16:creationId xmlns:a16="http://schemas.microsoft.com/office/drawing/2014/main" id="{95D0E198-D3C3-4790-881E-4DF6C9D7FD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09800" y="675246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51">
              <a:extLst>
                <a:ext uri="{FF2B5EF4-FFF2-40B4-BE49-F238E27FC236}">
                  <a16:creationId xmlns:a16="http://schemas.microsoft.com/office/drawing/2014/main" id="{E9952623-7C81-47CA-85D8-C872DE84E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1219682" y="6196029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78">
              <a:extLst>
                <a:ext uri="{FF2B5EF4-FFF2-40B4-BE49-F238E27FC236}">
                  <a16:creationId xmlns:a16="http://schemas.microsoft.com/office/drawing/2014/main" id="{F90AA42C-D724-4AD8-81F3-CDFC42063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53319" y="6028606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84">
              <a:extLst>
                <a:ext uri="{FF2B5EF4-FFF2-40B4-BE49-F238E27FC236}">
                  <a16:creationId xmlns:a16="http://schemas.microsoft.com/office/drawing/2014/main" id="{CAB3A278-E8E7-4070-B30A-31B5DE9805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1487085" y="6029984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86">
              <a:extLst>
                <a:ext uri="{FF2B5EF4-FFF2-40B4-BE49-F238E27FC236}">
                  <a16:creationId xmlns:a16="http://schemas.microsoft.com/office/drawing/2014/main" id="{910FC82B-A4C1-428C-A576-79B5F6D18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918273" y="6040831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106">
              <a:extLst>
                <a:ext uri="{FF2B5EF4-FFF2-40B4-BE49-F238E27FC236}">
                  <a16:creationId xmlns:a16="http://schemas.microsoft.com/office/drawing/2014/main" id="{B9CB6255-5C91-4496-B0AE-529737BC53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53729" y="628141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110">
              <a:extLst>
                <a:ext uri="{FF2B5EF4-FFF2-40B4-BE49-F238E27FC236}">
                  <a16:creationId xmlns:a16="http://schemas.microsoft.com/office/drawing/2014/main" id="{A58DBA3F-B3E2-4AD9-A93C-FDF997582E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83094" y="6512109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123">
              <a:extLst>
                <a:ext uri="{FF2B5EF4-FFF2-40B4-BE49-F238E27FC236}">
                  <a16:creationId xmlns:a16="http://schemas.microsoft.com/office/drawing/2014/main" id="{AE100164-158F-422B-8A80-DFF4E0E06E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11803" y="6599947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130">
              <a:extLst>
                <a:ext uri="{FF2B5EF4-FFF2-40B4-BE49-F238E27FC236}">
                  <a16:creationId xmlns:a16="http://schemas.microsoft.com/office/drawing/2014/main" id="{1A0EF69A-22C3-4FF9-B6DD-55C6DAC3BB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598032" y="6383097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141">
              <a:extLst>
                <a:ext uri="{FF2B5EF4-FFF2-40B4-BE49-F238E27FC236}">
                  <a16:creationId xmlns:a16="http://schemas.microsoft.com/office/drawing/2014/main" id="{3963C700-CFE8-4ED2-8E1E-1139AC305D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56888" y="6756491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99">
              <a:extLst>
                <a:ext uri="{FF2B5EF4-FFF2-40B4-BE49-F238E27FC236}">
                  <a16:creationId xmlns:a16="http://schemas.microsoft.com/office/drawing/2014/main" id="{86FC694B-4A70-4160-A64D-DA282DE95B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19290" y="6036794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8">
              <a:extLst>
                <a:ext uri="{FF2B5EF4-FFF2-40B4-BE49-F238E27FC236}">
                  <a16:creationId xmlns:a16="http://schemas.microsoft.com/office/drawing/2014/main" id="{2A55A10A-49CA-42B6-84C9-8A1A1596D7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68502" y="6759290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5" name="Picture 4" descr="Witte stenen op een stapel">
            <a:extLst>
              <a:ext uri="{FF2B5EF4-FFF2-40B4-BE49-F238E27FC236}">
                <a16:creationId xmlns:a16="http://schemas.microsoft.com/office/drawing/2014/main" id="{041B2C94-E16B-9F5E-B7FC-0A3761FC40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831" r="-1" b="-1"/>
          <a:stretch/>
        </p:blipFill>
        <p:spPr>
          <a:xfrm>
            <a:off x="6586071" y="1879643"/>
            <a:ext cx="5613519" cy="4109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14403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FF4A234-29BA-4B70-BFC0-64FBB64F2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67262A-6EF1-49ED-B8DE-DDD3E5804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7C1A228-D845-1EC1-B466-F9CB4808A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815" y="1633061"/>
            <a:ext cx="3453722" cy="3495286"/>
          </a:xfrm>
        </p:spPr>
        <p:txBody>
          <a:bodyPr>
            <a:normAutofit/>
          </a:bodyPr>
          <a:lstStyle/>
          <a:p>
            <a:pPr algn="ctr"/>
            <a:r>
              <a:rPr lang="nl-NL" dirty="0"/>
              <a:t>Inrichting huisvesting</a:t>
            </a:r>
            <a:endParaRPr lang="nl-NL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492946-B39C-4250-B4C8-D82A25043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1035" y="880021"/>
            <a:ext cx="6498031" cy="51117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D8091D2-B95B-C1DF-2546-1B07A12EF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1940" y="1501255"/>
            <a:ext cx="5108852" cy="3907390"/>
          </a:xfrm>
        </p:spPr>
        <p:txBody>
          <a:bodyPr>
            <a:normAutofit/>
          </a:bodyPr>
          <a:lstStyle/>
          <a:p>
            <a:r>
              <a:rPr lang="nl-NL" dirty="0"/>
              <a:t>Axolotl </a:t>
            </a:r>
          </a:p>
          <a:p>
            <a:pPr lvl="1"/>
            <a:r>
              <a:rPr lang="nl-NL" dirty="0"/>
              <a:t>	Met twee houden</a:t>
            </a:r>
          </a:p>
          <a:p>
            <a:pPr lvl="1"/>
            <a:r>
              <a:rPr lang="nl-NL" dirty="0"/>
              <a:t>	Aquarium</a:t>
            </a:r>
          </a:p>
          <a:p>
            <a:pPr lvl="1"/>
            <a:r>
              <a:rPr lang="nl-NL" dirty="0"/>
              <a:t>	Niet teveel stroming</a:t>
            </a:r>
          </a:p>
          <a:p>
            <a:pPr lvl="1"/>
            <a:r>
              <a:rPr lang="nl-NL" dirty="0"/>
              <a:t>	Liefste geen bodembedekking</a:t>
            </a:r>
          </a:p>
          <a:p>
            <a:pPr lvl="1"/>
            <a:r>
              <a:rPr lang="nl-NL" dirty="0"/>
              <a:t>	Tussen de 16 en 18 graden</a:t>
            </a:r>
          </a:p>
          <a:p>
            <a:pPr lvl="1"/>
            <a:r>
              <a:rPr lang="nl-NL" dirty="0"/>
              <a:t>	Niet samen houden met vissen, alleen met soortgenoten</a:t>
            </a:r>
          </a:p>
        </p:txBody>
      </p:sp>
      <p:sp>
        <p:nvSpPr>
          <p:cNvPr id="14" name="Freeform 142">
            <a:extLst>
              <a:ext uri="{FF2B5EF4-FFF2-40B4-BE49-F238E27FC236}">
                <a16:creationId xmlns:a16="http://schemas.microsoft.com/office/drawing/2014/main" id="{B30D69F3-F5DC-4D65-B4AF-733FF6D50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768174" y="6609757"/>
            <a:ext cx="3545" cy="5712"/>
          </a:xfrm>
          <a:custGeom>
            <a:avLst/>
            <a:gdLst>
              <a:gd name="T0" fmla="*/ 0 w 1"/>
              <a:gd name="T1" fmla="*/ 0 h 2"/>
              <a:gd name="T2" fmla="*/ 1 w 1"/>
              <a:gd name="T3" fmla="*/ 2 h 2"/>
              <a:gd name="T4" fmla="*/ 0 w 1"/>
              <a:gd name="T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2">
                <a:moveTo>
                  <a:pt x="0" y="0"/>
                </a:moveTo>
                <a:cubicBezTo>
                  <a:pt x="1" y="1"/>
                  <a:pt x="1" y="1"/>
                  <a:pt x="1" y="2"/>
                </a:cubicBezTo>
                <a:cubicBezTo>
                  <a:pt x="0" y="2"/>
                  <a:pt x="0" y="1"/>
                  <a:pt x="0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C3FF339-0C9A-4139-9C80-B154CB1E68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192" y="5479237"/>
            <a:ext cx="12057048" cy="1073975"/>
            <a:chOff x="11192" y="5479237"/>
            <a:chExt cx="12057048" cy="1073975"/>
          </a:xfrm>
        </p:grpSpPr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26951B5F-AC36-48AF-A319-55FE784252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9327394" y="6355326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55">
              <a:extLst>
                <a:ext uri="{FF2B5EF4-FFF2-40B4-BE49-F238E27FC236}">
                  <a16:creationId xmlns:a16="http://schemas.microsoft.com/office/drawing/2014/main" id="{F49E610F-6598-471F-91DF-D5851F14A1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1911390" y="5532658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57">
              <a:extLst>
                <a:ext uri="{FF2B5EF4-FFF2-40B4-BE49-F238E27FC236}">
                  <a16:creationId xmlns:a16="http://schemas.microsoft.com/office/drawing/2014/main" id="{74DE0CDB-BB1F-4A69-A0A2-9C32D0B6AC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1684530" y="5529394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60">
              <a:extLst>
                <a:ext uri="{FF2B5EF4-FFF2-40B4-BE49-F238E27FC236}">
                  <a16:creationId xmlns:a16="http://schemas.microsoft.com/office/drawing/2014/main" id="{05BE2C0F-8AF8-4EB8-9EE8-0F65327A51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1435517" y="5521987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82">
              <a:extLst>
                <a:ext uri="{FF2B5EF4-FFF2-40B4-BE49-F238E27FC236}">
                  <a16:creationId xmlns:a16="http://schemas.microsoft.com/office/drawing/2014/main" id="{2A5CD3F7-632C-4582-87F6-584F870E0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1395640" y="5789705"/>
              <a:ext cx="128495" cy="69362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83">
              <a:extLst>
                <a:ext uri="{FF2B5EF4-FFF2-40B4-BE49-F238E27FC236}">
                  <a16:creationId xmlns:a16="http://schemas.microsoft.com/office/drawing/2014/main" id="{51D68BBB-9910-4A2E-8881-4760A930C0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1665033" y="5771753"/>
              <a:ext cx="131153" cy="157493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89">
              <a:extLst>
                <a:ext uri="{FF2B5EF4-FFF2-40B4-BE49-F238E27FC236}">
                  <a16:creationId xmlns:a16="http://schemas.microsoft.com/office/drawing/2014/main" id="{7EC690E3-A4DE-4B8A-A186-0F3B49BC21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1907845" y="5826426"/>
              <a:ext cx="134697" cy="93027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05">
              <a:extLst>
                <a:ext uri="{FF2B5EF4-FFF2-40B4-BE49-F238E27FC236}">
                  <a16:creationId xmlns:a16="http://schemas.microsoft.com/office/drawing/2014/main" id="{1BB18CCD-20C3-4BE5-A6BA-9339E8AB94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1376143" y="6032065"/>
              <a:ext cx="140901" cy="93027"/>
            </a:xfrm>
            <a:custGeom>
              <a:avLst/>
              <a:gdLst>
                <a:gd name="T0" fmla="*/ 26 w 43"/>
                <a:gd name="T1" fmla="*/ 3 h 31"/>
                <a:gd name="T2" fmla="*/ 39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4" y="0"/>
                    <a:pt x="43" y="17"/>
                    <a:pt x="39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07">
              <a:extLst>
                <a:ext uri="{FF2B5EF4-FFF2-40B4-BE49-F238E27FC236}">
                  <a16:creationId xmlns:a16="http://schemas.microsoft.com/office/drawing/2014/main" id="{BED0B41F-67D3-4AD8-9A8A-DA5DD871A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1088139" y="6055729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09">
              <a:extLst>
                <a:ext uri="{FF2B5EF4-FFF2-40B4-BE49-F238E27FC236}">
                  <a16:creationId xmlns:a16="http://schemas.microsoft.com/office/drawing/2014/main" id="{BC7AB75D-8130-4CC6-96B3-BAD26C3747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1655287" y="6058995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11">
              <a:extLst>
                <a:ext uri="{FF2B5EF4-FFF2-40B4-BE49-F238E27FC236}">
                  <a16:creationId xmlns:a16="http://schemas.microsoft.com/office/drawing/2014/main" id="{A4118456-1C3E-447C-81DD-1F013BF5E3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1937087" y="6071235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32">
              <a:extLst>
                <a:ext uri="{FF2B5EF4-FFF2-40B4-BE49-F238E27FC236}">
                  <a16:creationId xmlns:a16="http://schemas.microsoft.com/office/drawing/2014/main" id="{9C6D6B04-EC5A-4149-A53B-C73E976931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1522245" y="6348605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34">
              <a:extLst>
                <a:ext uri="{FF2B5EF4-FFF2-40B4-BE49-F238E27FC236}">
                  <a16:creationId xmlns:a16="http://schemas.microsoft.com/office/drawing/2014/main" id="{813095FE-556E-4A61-9BF3-732D492805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1284869" y="6310329"/>
              <a:ext cx="124063" cy="117507"/>
            </a:xfrm>
            <a:custGeom>
              <a:avLst/>
              <a:gdLst>
                <a:gd name="T0" fmla="*/ 20 w 38"/>
                <a:gd name="T1" fmla="*/ 2 h 39"/>
                <a:gd name="T2" fmla="*/ 38 w 38"/>
                <a:gd name="T3" fmla="*/ 19 h 39"/>
                <a:gd name="T4" fmla="*/ 20 w 38"/>
                <a:gd name="T5" fmla="*/ 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39">
                  <a:moveTo>
                    <a:pt x="20" y="2"/>
                  </a:moveTo>
                  <a:cubicBezTo>
                    <a:pt x="34" y="0"/>
                    <a:pt x="38" y="8"/>
                    <a:pt x="38" y="19"/>
                  </a:cubicBezTo>
                  <a:cubicBezTo>
                    <a:pt x="24" y="39"/>
                    <a:pt x="0" y="13"/>
                    <a:pt x="20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41">
              <a:extLst>
                <a:ext uri="{FF2B5EF4-FFF2-40B4-BE49-F238E27FC236}">
                  <a16:creationId xmlns:a16="http://schemas.microsoft.com/office/drawing/2014/main" id="{21793E62-B549-4243-B8FA-B143D6B4AE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1793296" y="6312998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91">
              <a:extLst>
                <a:ext uri="{FF2B5EF4-FFF2-40B4-BE49-F238E27FC236}">
                  <a16:creationId xmlns:a16="http://schemas.microsoft.com/office/drawing/2014/main" id="{43ADD9DB-48ED-4A8C-9A75-0E93AB479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0610793" y="6070034"/>
              <a:ext cx="118747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0" y="1"/>
                    <a:pt x="36" y="24"/>
                    <a:pt x="21" y="27"/>
                  </a:cubicBezTo>
                  <a:cubicBezTo>
                    <a:pt x="1" y="26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92">
              <a:extLst>
                <a:ext uri="{FF2B5EF4-FFF2-40B4-BE49-F238E27FC236}">
                  <a16:creationId xmlns:a16="http://schemas.microsoft.com/office/drawing/2014/main" id="{E7C72DF4-E774-4605-971D-0840BD069C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0932685" y="6069309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93">
              <a:extLst>
                <a:ext uri="{FF2B5EF4-FFF2-40B4-BE49-F238E27FC236}">
                  <a16:creationId xmlns:a16="http://schemas.microsoft.com/office/drawing/2014/main" id="{23BFA407-416B-4086-A635-1FB860F0EB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0086396" y="6078286"/>
              <a:ext cx="127608" cy="79154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4"/>
                    <a:pt x="34" y="25"/>
                    <a:pt x="19" y="26"/>
                  </a:cubicBezTo>
                  <a:cubicBezTo>
                    <a:pt x="0" y="20"/>
                    <a:pt x="7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94">
              <a:extLst>
                <a:ext uri="{FF2B5EF4-FFF2-40B4-BE49-F238E27FC236}">
                  <a16:creationId xmlns:a16="http://schemas.microsoft.com/office/drawing/2014/main" id="{7C8F4B70-75FD-4457-A219-00E8F9862E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7987068" y="6106031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95">
              <a:extLst>
                <a:ext uri="{FF2B5EF4-FFF2-40B4-BE49-F238E27FC236}">
                  <a16:creationId xmlns:a16="http://schemas.microsoft.com/office/drawing/2014/main" id="{8B19E2D0-7290-4EC0-AB6B-7F7AD87BDE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0319459" y="6108479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2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96">
              <a:extLst>
                <a:ext uri="{FF2B5EF4-FFF2-40B4-BE49-F238E27FC236}">
                  <a16:creationId xmlns:a16="http://schemas.microsoft.com/office/drawing/2014/main" id="{A19B4676-7AC8-4F42-A34D-1A39433EE8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9771808" y="6115007"/>
              <a:ext cx="147104" cy="108531"/>
            </a:xfrm>
            <a:custGeom>
              <a:avLst/>
              <a:gdLst>
                <a:gd name="T0" fmla="*/ 28 w 45"/>
                <a:gd name="T1" fmla="*/ 0 h 36"/>
                <a:gd name="T2" fmla="*/ 41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2" y="0"/>
                    <a:pt x="45" y="13"/>
                    <a:pt x="41" y="20"/>
                  </a:cubicBezTo>
                  <a:cubicBezTo>
                    <a:pt x="24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97">
              <a:extLst>
                <a:ext uri="{FF2B5EF4-FFF2-40B4-BE49-F238E27FC236}">
                  <a16:creationId xmlns:a16="http://schemas.microsoft.com/office/drawing/2014/main" id="{8B7FE908-80E4-483B-A777-C7B4EC4787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8534717" y="6117455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98">
              <a:extLst>
                <a:ext uri="{FF2B5EF4-FFF2-40B4-BE49-F238E27FC236}">
                  <a16:creationId xmlns:a16="http://schemas.microsoft.com/office/drawing/2014/main" id="{2681A8C9-F444-4E8C-B844-9F7949428C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9095661" y="6117455"/>
              <a:ext cx="147990" cy="79154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99">
              <a:extLst>
                <a:ext uri="{FF2B5EF4-FFF2-40B4-BE49-F238E27FC236}">
                  <a16:creationId xmlns:a16="http://schemas.microsoft.com/office/drawing/2014/main" id="{D20ADAA4-D2A2-4685-98BF-248A08AE1C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8830696" y="6117453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00">
              <a:extLst>
                <a:ext uri="{FF2B5EF4-FFF2-40B4-BE49-F238E27FC236}">
                  <a16:creationId xmlns:a16="http://schemas.microsoft.com/office/drawing/2014/main" id="{341DD6EA-CF88-4A3C-BAEE-501042763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9469623" y="6117454"/>
              <a:ext cx="128495" cy="93843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01">
              <a:extLst>
                <a:ext uri="{FF2B5EF4-FFF2-40B4-BE49-F238E27FC236}">
                  <a16:creationId xmlns:a16="http://schemas.microsoft.com/office/drawing/2014/main" id="{3D241D69-1838-4786-A9A3-E92867ABFB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8262664" y="6123984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02">
              <a:extLst>
                <a:ext uri="{FF2B5EF4-FFF2-40B4-BE49-F238E27FC236}">
                  <a16:creationId xmlns:a16="http://schemas.microsoft.com/office/drawing/2014/main" id="{7A7396BB-7045-4151-AACC-8B8AF1ABD9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7701721" y="6127247"/>
              <a:ext cx="121406" cy="99554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03">
              <a:extLst>
                <a:ext uri="{FF2B5EF4-FFF2-40B4-BE49-F238E27FC236}">
                  <a16:creationId xmlns:a16="http://schemas.microsoft.com/office/drawing/2014/main" id="{83B1DF51-D55B-4AE2-A489-6922F6959B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7419919" y="6132959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04">
              <a:extLst>
                <a:ext uri="{FF2B5EF4-FFF2-40B4-BE49-F238E27FC236}">
                  <a16:creationId xmlns:a16="http://schemas.microsoft.com/office/drawing/2014/main" id="{E41D6AEB-5E2A-4A68-9632-4AE137F1FD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1004466" y="6132959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13">
              <a:extLst>
                <a:ext uri="{FF2B5EF4-FFF2-40B4-BE49-F238E27FC236}">
                  <a16:creationId xmlns:a16="http://schemas.microsoft.com/office/drawing/2014/main" id="{BA517482-AC50-4901-A826-FBA4B1FC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8613586" y="6178656"/>
              <a:ext cx="9748" cy="8977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14">
              <a:extLst>
                <a:ext uri="{FF2B5EF4-FFF2-40B4-BE49-F238E27FC236}">
                  <a16:creationId xmlns:a16="http://schemas.microsoft.com/office/drawing/2014/main" id="{2A95EDEC-E641-4466-9ADD-86C263F3B4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9850675" y="6178656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2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15">
              <a:extLst>
                <a:ext uri="{FF2B5EF4-FFF2-40B4-BE49-F238E27FC236}">
                  <a16:creationId xmlns:a16="http://schemas.microsoft.com/office/drawing/2014/main" id="{330903BB-74EF-422B-A451-76F6988AC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9187821" y="6184369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17">
              <a:extLst>
                <a:ext uri="{FF2B5EF4-FFF2-40B4-BE49-F238E27FC236}">
                  <a16:creationId xmlns:a16="http://schemas.microsoft.com/office/drawing/2014/main" id="{24CE6A5E-8D30-4EA3-BC99-FFDDD534E0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7491700" y="6196610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18">
              <a:extLst>
                <a:ext uri="{FF2B5EF4-FFF2-40B4-BE49-F238E27FC236}">
                  <a16:creationId xmlns:a16="http://schemas.microsoft.com/office/drawing/2014/main" id="{9DA5CEEA-CCF3-470C-9F26-89B2E06916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6806692" y="6199873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19">
              <a:extLst>
                <a:ext uri="{FF2B5EF4-FFF2-40B4-BE49-F238E27FC236}">
                  <a16:creationId xmlns:a16="http://schemas.microsoft.com/office/drawing/2014/main" id="{99C33A0E-8550-4F20-BDDC-C85558B2E4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7049502" y="6187634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1" name="Freeform 120">
              <a:extLst>
                <a:ext uri="{FF2B5EF4-FFF2-40B4-BE49-F238E27FC236}">
                  <a16:creationId xmlns:a16="http://schemas.microsoft.com/office/drawing/2014/main" id="{08AB78FF-9221-4AC7-B053-CBFD5EC5E8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9521908" y="6365526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21">
              <a:extLst>
                <a:ext uri="{FF2B5EF4-FFF2-40B4-BE49-F238E27FC236}">
                  <a16:creationId xmlns:a16="http://schemas.microsoft.com/office/drawing/2014/main" id="{D78AC1AB-3499-4D82-9A7A-D2991E6CD7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9729270" y="6372055"/>
              <a:ext cx="133812" cy="84866"/>
            </a:xfrm>
            <a:custGeom>
              <a:avLst/>
              <a:gdLst>
                <a:gd name="T0" fmla="*/ 26 w 41"/>
                <a:gd name="T1" fmla="*/ 0 h 28"/>
                <a:gd name="T2" fmla="*/ 38 w 41"/>
                <a:gd name="T3" fmla="*/ 19 h 28"/>
                <a:gd name="T4" fmla="*/ 26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0"/>
                  </a:moveTo>
                  <a:cubicBezTo>
                    <a:pt x="33" y="0"/>
                    <a:pt x="41" y="10"/>
                    <a:pt x="38" y="19"/>
                  </a:cubicBezTo>
                  <a:cubicBezTo>
                    <a:pt x="16" y="28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25">
              <a:extLst>
                <a:ext uri="{FF2B5EF4-FFF2-40B4-BE49-F238E27FC236}">
                  <a16:creationId xmlns:a16="http://schemas.microsoft.com/office/drawing/2014/main" id="{59E3CCFE-3C59-4B4D-A526-1DF92E8894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0926858" y="6375726"/>
              <a:ext cx="147990" cy="79154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9" y="24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26">
              <a:extLst>
                <a:ext uri="{FF2B5EF4-FFF2-40B4-BE49-F238E27FC236}">
                  <a16:creationId xmlns:a16="http://schemas.microsoft.com/office/drawing/2014/main" id="{53464886-46EA-497B-9720-6F6857F6A6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0073104" y="6395720"/>
              <a:ext cx="151535" cy="79154"/>
            </a:xfrm>
            <a:custGeom>
              <a:avLst/>
              <a:gdLst>
                <a:gd name="T0" fmla="*/ 23 w 46"/>
                <a:gd name="T1" fmla="*/ 0 h 26"/>
                <a:gd name="T2" fmla="*/ 29 w 46"/>
                <a:gd name="T3" fmla="*/ 26 h 26"/>
                <a:gd name="T4" fmla="*/ 23 w 4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6">
                  <a:moveTo>
                    <a:pt x="23" y="0"/>
                  </a:moveTo>
                  <a:cubicBezTo>
                    <a:pt x="32" y="2"/>
                    <a:pt x="46" y="22"/>
                    <a:pt x="29" y="26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27">
              <a:extLst>
                <a:ext uri="{FF2B5EF4-FFF2-40B4-BE49-F238E27FC236}">
                  <a16:creationId xmlns:a16="http://schemas.microsoft.com/office/drawing/2014/main" id="{7A5A5F60-422F-473E-9599-2EFA5B2AE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9112498" y="6395719"/>
              <a:ext cx="137356" cy="79154"/>
            </a:xfrm>
            <a:custGeom>
              <a:avLst/>
              <a:gdLst>
                <a:gd name="T0" fmla="*/ 28 w 42"/>
                <a:gd name="T1" fmla="*/ 0 h 26"/>
                <a:gd name="T2" fmla="*/ 23 w 42"/>
                <a:gd name="T3" fmla="*/ 26 h 26"/>
                <a:gd name="T4" fmla="*/ 28 w 4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28" y="0"/>
                  </a:moveTo>
                  <a:cubicBezTo>
                    <a:pt x="42" y="4"/>
                    <a:pt x="38" y="23"/>
                    <a:pt x="23" y="26"/>
                  </a:cubicBezTo>
                  <a:cubicBezTo>
                    <a:pt x="0" y="26"/>
                    <a:pt x="8" y="5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28">
              <a:extLst>
                <a:ext uri="{FF2B5EF4-FFF2-40B4-BE49-F238E27FC236}">
                  <a16:creationId xmlns:a16="http://schemas.microsoft.com/office/drawing/2014/main" id="{F39522BC-A79E-4F47-8082-198FBEA11E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0591511" y="6398982"/>
              <a:ext cx="131153" cy="78339"/>
            </a:xfrm>
            <a:custGeom>
              <a:avLst/>
              <a:gdLst>
                <a:gd name="T0" fmla="*/ 18 w 40"/>
                <a:gd name="T1" fmla="*/ 0 h 26"/>
                <a:gd name="T2" fmla="*/ 7 w 40"/>
                <a:gd name="T3" fmla="*/ 20 h 26"/>
                <a:gd name="T4" fmla="*/ 18 w 40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6">
                  <a:moveTo>
                    <a:pt x="18" y="0"/>
                  </a:moveTo>
                  <a:cubicBezTo>
                    <a:pt x="40" y="9"/>
                    <a:pt x="28" y="26"/>
                    <a:pt x="7" y="20"/>
                  </a:cubicBezTo>
                  <a:cubicBezTo>
                    <a:pt x="0" y="8"/>
                    <a:pt x="6" y="1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29">
              <a:extLst>
                <a:ext uri="{FF2B5EF4-FFF2-40B4-BE49-F238E27FC236}">
                  <a16:creationId xmlns:a16="http://schemas.microsoft.com/office/drawing/2014/main" id="{9D335F47-2A7F-4268-8DD0-80CDB1470F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8626878" y="6398982"/>
              <a:ext cx="147990" cy="109348"/>
            </a:xfrm>
            <a:custGeom>
              <a:avLst/>
              <a:gdLst>
                <a:gd name="T0" fmla="*/ 28 w 45"/>
                <a:gd name="T1" fmla="*/ 0 h 36"/>
                <a:gd name="T2" fmla="*/ 42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4" y="1"/>
                    <a:pt x="45" y="11"/>
                    <a:pt x="42" y="20"/>
                  </a:cubicBezTo>
                  <a:cubicBezTo>
                    <a:pt x="25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33">
              <a:extLst>
                <a:ext uri="{FF2B5EF4-FFF2-40B4-BE49-F238E27FC236}">
                  <a16:creationId xmlns:a16="http://schemas.microsoft.com/office/drawing/2014/main" id="{783022F1-11AE-45F8-B3C3-E7C3FACF3D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8830697" y="6407960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36">
              <a:extLst>
                <a:ext uri="{FF2B5EF4-FFF2-40B4-BE49-F238E27FC236}">
                  <a16:creationId xmlns:a16="http://schemas.microsoft.com/office/drawing/2014/main" id="{C3BE7C45-A2E8-42A0-87FE-EDFBC1D52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7741599" y="6420199"/>
              <a:ext cx="127608" cy="69362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37">
              <a:extLst>
                <a:ext uri="{FF2B5EF4-FFF2-40B4-BE49-F238E27FC236}">
                  <a16:creationId xmlns:a16="http://schemas.microsoft.com/office/drawing/2014/main" id="{0FBF3533-1FB0-420E-844F-94A37EE1CB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8079229" y="6423464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38">
              <a:extLst>
                <a:ext uri="{FF2B5EF4-FFF2-40B4-BE49-F238E27FC236}">
                  <a16:creationId xmlns:a16="http://schemas.microsoft.com/office/drawing/2014/main" id="{1CCB36DC-B5BF-46A0-A742-E9B5DC245B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8341533" y="6425913"/>
              <a:ext cx="117860" cy="79154"/>
            </a:xfrm>
            <a:custGeom>
              <a:avLst/>
              <a:gdLst>
                <a:gd name="T0" fmla="*/ 21 w 36"/>
                <a:gd name="T1" fmla="*/ 0 h 26"/>
                <a:gd name="T2" fmla="*/ 21 w 36"/>
                <a:gd name="T3" fmla="*/ 26 h 26"/>
                <a:gd name="T4" fmla="*/ 21 w 3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6">
                  <a:moveTo>
                    <a:pt x="21" y="0"/>
                  </a:moveTo>
                  <a:cubicBezTo>
                    <a:pt x="32" y="4"/>
                    <a:pt x="36" y="23"/>
                    <a:pt x="21" y="26"/>
                  </a:cubicBezTo>
                  <a:cubicBezTo>
                    <a:pt x="1" y="24"/>
                    <a:pt x="0" y="2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39">
              <a:extLst>
                <a:ext uri="{FF2B5EF4-FFF2-40B4-BE49-F238E27FC236}">
                  <a16:creationId xmlns:a16="http://schemas.microsoft.com/office/drawing/2014/main" id="{E454EFCE-AA31-4C57-979D-FF28DF95B8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6806692" y="6432440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40">
              <a:extLst>
                <a:ext uri="{FF2B5EF4-FFF2-40B4-BE49-F238E27FC236}">
                  <a16:creationId xmlns:a16="http://schemas.microsoft.com/office/drawing/2014/main" id="{34821773-2B56-4CA4-923A-DFCFA76B55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10342498" y="6435704"/>
              <a:ext cx="137356" cy="96290"/>
            </a:xfrm>
            <a:custGeom>
              <a:avLst/>
              <a:gdLst>
                <a:gd name="T0" fmla="*/ 25 w 42"/>
                <a:gd name="T1" fmla="*/ 0 h 32"/>
                <a:gd name="T2" fmla="*/ 4 w 42"/>
                <a:gd name="T3" fmla="*/ 18 h 32"/>
                <a:gd name="T4" fmla="*/ 25 w 42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2">
                  <a:moveTo>
                    <a:pt x="25" y="0"/>
                  </a:moveTo>
                  <a:cubicBezTo>
                    <a:pt x="42" y="13"/>
                    <a:pt x="15" y="32"/>
                    <a:pt x="4" y="18"/>
                  </a:cubicBezTo>
                  <a:cubicBezTo>
                    <a:pt x="0" y="5"/>
                    <a:pt x="16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142">
              <a:extLst>
                <a:ext uri="{FF2B5EF4-FFF2-40B4-BE49-F238E27FC236}">
                  <a16:creationId xmlns:a16="http://schemas.microsoft.com/office/drawing/2014/main" id="{B2A8D553-3CE0-48ED-ABA4-B1CA42EC43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8705749" y="6462633"/>
              <a:ext cx="3545" cy="5712"/>
            </a:xfrm>
            <a:custGeom>
              <a:avLst/>
              <a:gdLst>
                <a:gd name="T0" fmla="*/ 0 w 1"/>
                <a:gd name="T1" fmla="*/ 0 h 2"/>
                <a:gd name="T2" fmla="*/ 1 w 1"/>
                <a:gd name="T3" fmla="*/ 2 h 2"/>
                <a:gd name="T4" fmla="*/ 0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143">
              <a:extLst>
                <a:ext uri="{FF2B5EF4-FFF2-40B4-BE49-F238E27FC236}">
                  <a16:creationId xmlns:a16="http://schemas.microsoft.com/office/drawing/2014/main" id="{AD6A1162-54E5-4A41-8F41-F2BF3A37EB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7490088" y="6418187"/>
              <a:ext cx="121406" cy="78339"/>
            </a:xfrm>
            <a:custGeom>
              <a:avLst/>
              <a:gdLst>
                <a:gd name="T0" fmla="*/ 21 w 37"/>
                <a:gd name="T1" fmla="*/ 0 h 26"/>
                <a:gd name="T2" fmla="*/ 22 w 37"/>
                <a:gd name="T3" fmla="*/ 26 h 26"/>
                <a:gd name="T4" fmla="*/ 21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21" y="0"/>
                  </a:moveTo>
                  <a:cubicBezTo>
                    <a:pt x="32" y="2"/>
                    <a:pt x="37" y="23"/>
                    <a:pt x="22" y="26"/>
                  </a:cubicBezTo>
                  <a:cubicBezTo>
                    <a:pt x="3" y="26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144">
              <a:extLst>
                <a:ext uri="{FF2B5EF4-FFF2-40B4-BE49-F238E27FC236}">
                  <a16:creationId xmlns:a16="http://schemas.microsoft.com/office/drawing/2014/main" id="{13309420-D249-4ED4-AA5D-2975B4877A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7271930" y="6462633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145">
              <a:extLst>
                <a:ext uri="{FF2B5EF4-FFF2-40B4-BE49-F238E27FC236}">
                  <a16:creationId xmlns:a16="http://schemas.microsoft.com/office/drawing/2014/main" id="{A23E00F9-EAE7-4D6B-A0B2-067A1FE49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7082289" y="6468346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8">
              <a:extLst>
                <a:ext uri="{FF2B5EF4-FFF2-40B4-BE49-F238E27FC236}">
                  <a16:creationId xmlns:a16="http://schemas.microsoft.com/office/drawing/2014/main" id="{8D5F0F75-672C-4716-AAC5-D39F2B937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6617051" y="6426321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6">
              <a:extLst>
                <a:ext uri="{FF2B5EF4-FFF2-40B4-BE49-F238E27FC236}">
                  <a16:creationId xmlns:a16="http://schemas.microsoft.com/office/drawing/2014/main" id="{349E3A15-73B7-4F07-A44E-7B75BF6010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873610" y="6350050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43">
              <a:extLst>
                <a:ext uri="{FF2B5EF4-FFF2-40B4-BE49-F238E27FC236}">
                  <a16:creationId xmlns:a16="http://schemas.microsoft.com/office/drawing/2014/main" id="{B460F882-3C95-44B1-AB26-6759DD5975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52535" y="5479237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51">
              <a:extLst>
                <a:ext uri="{FF2B5EF4-FFF2-40B4-BE49-F238E27FC236}">
                  <a16:creationId xmlns:a16="http://schemas.microsoft.com/office/drawing/2014/main" id="{3AEE145B-46F9-445A-9E7E-716173BCFA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28881" y="5512695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52">
              <a:extLst>
                <a:ext uri="{FF2B5EF4-FFF2-40B4-BE49-F238E27FC236}">
                  <a16:creationId xmlns:a16="http://schemas.microsoft.com/office/drawing/2014/main" id="{C559D3E2-0DBC-4547-BC00-60A83E47A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8190" y="5518405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53">
              <a:extLst>
                <a:ext uri="{FF2B5EF4-FFF2-40B4-BE49-F238E27FC236}">
                  <a16:creationId xmlns:a16="http://schemas.microsoft.com/office/drawing/2014/main" id="{F3E7B8C7-7DC7-468C-91CC-824961A285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5739" y="5524118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54">
              <a:extLst>
                <a:ext uri="{FF2B5EF4-FFF2-40B4-BE49-F238E27FC236}">
                  <a16:creationId xmlns:a16="http://schemas.microsoft.com/office/drawing/2014/main" id="{9D2B31BB-A3AC-4292-B4E5-BC5F52749C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25674" y="5521671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55">
              <a:extLst>
                <a:ext uri="{FF2B5EF4-FFF2-40B4-BE49-F238E27FC236}">
                  <a16:creationId xmlns:a16="http://schemas.microsoft.com/office/drawing/2014/main" id="{32DB1E7E-4833-41CC-AC87-6BAEAFE9C8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58671" y="5527382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56">
              <a:extLst>
                <a:ext uri="{FF2B5EF4-FFF2-40B4-BE49-F238E27FC236}">
                  <a16:creationId xmlns:a16="http://schemas.microsoft.com/office/drawing/2014/main" id="{1B674A26-49C7-4604-95D1-894A5AD1B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91669" y="5527383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57">
              <a:extLst>
                <a:ext uri="{FF2B5EF4-FFF2-40B4-BE49-F238E27FC236}">
                  <a16:creationId xmlns:a16="http://schemas.microsoft.com/office/drawing/2014/main" id="{7D981404-4D96-4A9E-BD2F-2B1C82E9F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75783" y="5524118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59">
              <a:extLst>
                <a:ext uri="{FF2B5EF4-FFF2-40B4-BE49-F238E27FC236}">
                  <a16:creationId xmlns:a16="http://schemas.microsoft.com/office/drawing/2014/main" id="{5C545757-0463-4AF1-9BB2-6865E44FFE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5259" y="5527905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60">
              <a:extLst>
                <a:ext uri="{FF2B5EF4-FFF2-40B4-BE49-F238E27FC236}">
                  <a16:creationId xmlns:a16="http://schemas.microsoft.com/office/drawing/2014/main" id="{00459AAE-3011-4F89-8A4E-613D2A733F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98210" y="5566552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61">
              <a:extLst>
                <a:ext uri="{FF2B5EF4-FFF2-40B4-BE49-F238E27FC236}">
                  <a16:creationId xmlns:a16="http://schemas.microsoft.com/office/drawing/2014/main" id="{8C4AD92E-B314-45C4-80D2-85C7334ABC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44565" y="5582057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78">
              <a:extLst>
                <a:ext uri="{FF2B5EF4-FFF2-40B4-BE49-F238E27FC236}">
                  <a16:creationId xmlns:a16="http://schemas.microsoft.com/office/drawing/2014/main" id="{0EE8973D-C3A8-4492-8BF8-E1BD5214D7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4600" y="5769742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79">
              <a:extLst>
                <a:ext uri="{FF2B5EF4-FFF2-40B4-BE49-F238E27FC236}">
                  <a16:creationId xmlns:a16="http://schemas.microsoft.com/office/drawing/2014/main" id="{940E1ED8-E032-4984-86EB-711F132CDD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74752" y="5772190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80">
              <a:extLst>
                <a:ext uri="{FF2B5EF4-FFF2-40B4-BE49-F238E27FC236}">
                  <a16:creationId xmlns:a16="http://schemas.microsoft.com/office/drawing/2014/main" id="{1E148223-D795-405C-B94F-5CD18996E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0471" y="5778719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81">
              <a:extLst>
                <a:ext uri="{FF2B5EF4-FFF2-40B4-BE49-F238E27FC236}">
                  <a16:creationId xmlns:a16="http://schemas.microsoft.com/office/drawing/2014/main" id="{20A65903-767B-4F42-9D6D-CBEF7B55D8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27791" y="5775453"/>
              <a:ext cx="140901" cy="90579"/>
            </a:xfrm>
            <a:custGeom>
              <a:avLst/>
              <a:gdLst>
                <a:gd name="T0" fmla="*/ 27 w 43"/>
                <a:gd name="T1" fmla="*/ 3 h 30"/>
                <a:gd name="T2" fmla="*/ 40 w 43"/>
                <a:gd name="T3" fmla="*/ 22 h 30"/>
                <a:gd name="T4" fmla="*/ 27 w 43"/>
                <a:gd name="T5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7" y="3"/>
                  </a:moveTo>
                  <a:cubicBezTo>
                    <a:pt x="35" y="0"/>
                    <a:pt x="43" y="16"/>
                    <a:pt x="40" y="22"/>
                  </a:cubicBezTo>
                  <a:cubicBezTo>
                    <a:pt x="21" y="30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82">
              <a:extLst>
                <a:ext uri="{FF2B5EF4-FFF2-40B4-BE49-F238E27FC236}">
                  <a16:creationId xmlns:a16="http://schemas.microsoft.com/office/drawing/2014/main" id="{CFF03BAF-5274-4D27-873A-CA3947FADB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00932" y="5784429"/>
              <a:ext cx="128495" cy="69362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83">
              <a:extLst>
                <a:ext uri="{FF2B5EF4-FFF2-40B4-BE49-F238E27FC236}">
                  <a16:creationId xmlns:a16="http://schemas.microsoft.com/office/drawing/2014/main" id="{39912D23-7400-475C-B7BC-051E378954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528881" y="5766477"/>
              <a:ext cx="131153" cy="157493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84">
              <a:extLst>
                <a:ext uri="{FF2B5EF4-FFF2-40B4-BE49-F238E27FC236}">
                  <a16:creationId xmlns:a16="http://schemas.microsoft.com/office/drawing/2014/main" id="{53EA24FB-6C37-4094-89BE-BC9F277FC0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44960" y="5790143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86">
              <a:extLst>
                <a:ext uri="{FF2B5EF4-FFF2-40B4-BE49-F238E27FC236}">
                  <a16:creationId xmlns:a16="http://schemas.microsoft.com/office/drawing/2014/main" id="{090DA882-3E5F-47E2-A901-ED33177FB5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192" y="5767933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89">
              <a:extLst>
                <a:ext uri="{FF2B5EF4-FFF2-40B4-BE49-F238E27FC236}">
                  <a16:creationId xmlns:a16="http://schemas.microsoft.com/office/drawing/2014/main" id="{13DAF9D2-C10F-4FA0-8AAA-EF033FD234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2525" y="5821150"/>
              <a:ext cx="134697" cy="93027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90">
              <a:extLst>
                <a:ext uri="{FF2B5EF4-FFF2-40B4-BE49-F238E27FC236}">
                  <a16:creationId xmlns:a16="http://schemas.microsoft.com/office/drawing/2014/main" id="{1DCE6699-4F41-4E6C-B4B4-116F564515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29428" y="5851342"/>
              <a:ext cx="2659" cy="8977"/>
            </a:xfrm>
            <a:custGeom>
              <a:avLst/>
              <a:gdLst>
                <a:gd name="T0" fmla="*/ 0 w 1"/>
                <a:gd name="T1" fmla="*/ 0 h 3"/>
                <a:gd name="T2" fmla="*/ 0 w 1"/>
                <a:gd name="T3" fmla="*/ 2 h 3"/>
                <a:gd name="T4" fmla="*/ 0 w 1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3">
                  <a:moveTo>
                    <a:pt x="0" y="0"/>
                  </a:moveTo>
                  <a:cubicBezTo>
                    <a:pt x="1" y="0"/>
                    <a:pt x="1" y="3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105">
              <a:extLst>
                <a:ext uri="{FF2B5EF4-FFF2-40B4-BE49-F238E27FC236}">
                  <a16:creationId xmlns:a16="http://schemas.microsoft.com/office/drawing/2014/main" id="{0D5DA8DB-8A13-4D6E-9F40-E24A7F8F7E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08023" y="6026789"/>
              <a:ext cx="140901" cy="93027"/>
            </a:xfrm>
            <a:custGeom>
              <a:avLst/>
              <a:gdLst>
                <a:gd name="T0" fmla="*/ 26 w 43"/>
                <a:gd name="T1" fmla="*/ 3 h 31"/>
                <a:gd name="T2" fmla="*/ 39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4" y="0"/>
                    <a:pt x="43" y="17"/>
                    <a:pt x="39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106">
              <a:extLst>
                <a:ext uri="{FF2B5EF4-FFF2-40B4-BE49-F238E27FC236}">
                  <a16:creationId xmlns:a16="http://schemas.microsoft.com/office/drawing/2014/main" id="{00E93E64-19B4-465D-85DE-FD45DFAD53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20286" y="6038214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107">
              <a:extLst>
                <a:ext uri="{FF2B5EF4-FFF2-40B4-BE49-F238E27FC236}">
                  <a16:creationId xmlns:a16="http://schemas.microsoft.com/office/drawing/2014/main" id="{9E00DA49-033D-45D2-8D7C-0DE5BC6EAB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82735" y="6050453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108">
              <a:extLst>
                <a:ext uri="{FF2B5EF4-FFF2-40B4-BE49-F238E27FC236}">
                  <a16:creationId xmlns:a16="http://schemas.microsoft.com/office/drawing/2014/main" id="{C9BB8FB7-501F-4EF7-811C-DFC36C697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33512" y="6050453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109">
              <a:extLst>
                <a:ext uri="{FF2B5EF4-FFF2-40B4-BE49-F238E27FC236}">
                  <a16:creationId xmlns:a16="http://schemas.microsoft.com/office/drawing/2014/main" id="{70F631DA-C640-4FC1-A59E-F133F83BAA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515587" y="6053719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110">
              <a:extLst>
                <a:ext uri="{FF2B5EF4-FFF2-40B4-BE49-F238E27FC236}">
                  <a16:creationId xmlns:a16="http://schemas.microsoft.com/office/drawing/2014/main" id="{C0C246D6-738C-4854-BDD0-6669E99D6E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6714" y="6053700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111">
              <a:extLst>
                <a:ext uri="{FF2B5EF4-FFF2-40B4-BE49-F238E27FC236}">
                  <a16:creationId xmlns:a16="http://schemas.microsoft.com/office/drawing/2014/main" id="{2B88D097-4630-4514-BD1C-D1FC57D059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56827" y="6065959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112">
              <a:extLst>
                <a:ext uri="{FF2B5EF4-FFF2-40B4-BE49-F238E27FC236}">
                  <a16:creationId xmlns:a16="http://schemas.microsoft.com/office/drawing/2014/main" id="{895172E5-4D7B-4E9E-9DC0-7AC40AFE27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963" y="6065959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122">
              <a:extLst>
                <a:ext uri="{FF2B5EF4-FFF2-40B4-BE49-F238E27FC236}">
                  <a16:creationId xmlns:a16="http://schemas.microsoft.com/office/drawing/2014/main" id="{E16BE8D6-8745-46D3-BB8C-7D9F905F24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63305" y="6298524"/>
              <a:ext cx="127608" cy="81603"/>
            </a:xfrm>
            <a:custGeom>
              <a:avLst/>
              <a:gdLst>
                <a:gd name="T0" fmla="*/ 24 w 39"/>
                <a:gd name="T1" fmla="*/ 0 h 27"/>
                <a:gd name="T2" fmla="*/ 20 w 39"/>
                <a:gd name="T3" fmla="*/ 26 h 27"/>
                <a:gd name="T4" fmla="*/ 24 w 39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4" y="0"/>
                  </a:moveTo>
                  <a:cubicBezTo>
                    <a:pt x="39" y="3"/>
                    <a:pt x="36" y="27"/>
                    <a:pt x="20" y="26"/>
                  </a:cubicBezTo>
                  <a:cubicBezTo>
                    <a:pt x="0" y="19"/>
                    <a:pt x="4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123">
              <a:extLst>
                <a:ext uri="{FF2B5EF4-FFF2-40B4-BE49-F238E27FC236}">
                  <a16:creationId xmlns:a16="http://schemas.microsoft.com/office/drawing/2014/main" id="{B21B0D38-9A6B-4C03-9C68-BFCDD0CE3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120" y="6277308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130">
              <a:extLst>
                <a:ext uri="{FF2B5EF4-FFF2-40B4-BE49-F238E27FC236}">
                  <a16:creationId xmlns:a16="http://schemas.microsoft.com/office/drawing/2014/main" id="{BD88B61E-A1B6-4C3F-9CDA-F14697C394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6243" y="6277308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132">
              <a:extLst>
                <a:ext uri="{FF2B5EF4-FFF2-40B4-BE49-F238E27FC236}">
                  <a16:creationId xmlns:a16="http://schemas.microsoft.com/office/drawing/2014/main" id="{7F412678-E91D-445B-B569-92A65FE4F2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58397" y="6307501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134">
              <a:extLst>
                <a:ext uri="{FF2B5EF4-FFF2-40B4-BE49-F238E27FC236}">
                  <a16:creationId xmlns:a16="http://schemas.microsoft.com/office/drawing/2014/main" id="{D5C03A86-E86B-4343-BE21-5E5D4DF2F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16135" y="6305053"/>
              <a:ext cx="124063" cy="117507"/>
            </a:xfrm>
            <a:custGeom>
              <a:avLst/>
              <a:gdLst>
                <a:gd name="T0" fmla="*/ 20 w 38"/>
                <a:gd name="T1" fmla="*/ 2 h 39"/>
                <a:gd name="T2" fmla="*/ 38 w 38"/>
                <a:gd name="T3" fmla="*/ 19 h 39"/>
                <a:gd name="T4" fmla="*/ 20 w 38"/>
                <a:gd name="T5" fmla="*/ 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39">
                  <a:moveTo>
                    <a:pt x="20" y="2"/>
                  </a:moveTo>
                  <a:cubicBezTo>
                    <a:pt x="34" y="0"/>
                    <a:pt x="38" y="8"/>
                    <a:pt x="38" y="19"/>
                  </a:cubicBezTo>
                  <a:cubicBezTo>
                    <a:pt x="24" y="39"/>
                    <a:pt x="0" y="13"/>
                    <a:pt x="20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135">
              <a:extLst>
                <a:ext uri="{FF2B5EF4-FFF2-40B4-BE49-F238E27FC236}">
                  <a16:creationId xmlns:a16="http://schemas.microsoft.com/office/drawing/2014/main" id="{7E23784D-2CA3-4407-A29D-F04954A443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5185" y="6314931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141">
              <a:extLst>
                <a:ext uri="{FF2B5EF4-FFF2-40B4-BE49-F238E27FC236}">
                  <a16:creationId xmlns:a16="http://schemas.microsoft.com/office/drawing/2014/main" id="{9B6ED33F-264E-4FE0-BB23-5923775E24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1625" y="6331981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32">
              <a:extLst>
                <a:ext uri="{FF2B5EF4-FFF2-40B4-BE49-F238E27FC236}">
                  <a16:creationId xmlns:a16="http://schemas.microsoft.com/office/drawing/2014/main" id="{CE917B1B-8131-4DE5-AD2C-71A079AA4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03161" y="5553203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37">
              <a:extLst>
                <a:ext uri="{FF2B5EF4-FFF2-40B4-BE49-F238E27FC236}">
                  <a16:creationId xmlns:a16="http://schemas.microsoft.com/office/drawing/2014/main" id="{5E8CF6E6-E598-4397-91BA-6C2A426A8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89595" y="5546674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40">
              <a:extLst>
                <a:ext uri="{FF2B5EF4-FFF2-40B4-BE49-F238E27FC236}">
                  <a16:creationId xmlns:a16="http://schemas.microsoft.com/office/drawing/2014/main" id="{4B4D2234-D9B8-4F69-A88F-BAC7242940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97773" y="5562178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44">
              <a:extLst>
                <a:ext uri="{FF2B5EF4-FFF2-40B4-BE49-F238E27FC236}">
                  <a16:creationId xmlns:a16="http://schemas.microsoft.com/office/drawing/2014/main" id="{FAC6F190-5E32-4356-8ACA-C8D84EBD79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848018" y="5576868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46">
              <a:extLst>
                <a:ext uri="{FF2B5EF4-FFF2-40B4-BE49-F238E27FC236}">
                  <a16:creationId xmlns:a16="http://schemas.microsoft.com/office/drawing/2014/main" id="{05549845-8416-4013-9839-D79CB20AB6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37038" y="5556465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47">
              <a:extLst>
                <a:ext uri="{FF2B5EF4-FFF2-40B4-BE49-F238E27FC236}">
                  <a16:creationId xmlns:a16="http://schemas.microsoft.com/office/drawing/2014/main" id="{467A23A5-6422-47E9-9190-43A9501C87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641065" y="5586660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48">
              <a:extLst>
                <a:ext uri="{FF2B5EF4-FFF2-40B4-BE49-F238E27FC236}">
                  <a16:creationId xmlns:a16="http://schemas.microsoft.com/office/drawing/2014/main" id="{AA5E43AB-DA6B-477B-94EF-BF73ACCE3E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415091" y="5598084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62">
              <a:extLst>
                <a:ext uri="{FF2B5EF4-FFF2-40B4-BE49-F238E27FC236}">
                  <a16:creationId xmlns:a16="http://schemas.microsoft.com/office/drawing/2014/main" id="{90CBC3ED-5170-4805-987F-F3964917F0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762801" y="5801274"/>
              <a:ext cx="150648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63">
              <a:extLst>
                <a:ext uri="{FF2B5EF4-FFF2-40B4-BE49-F238E27FC236}">
                  <a16:creationId xmlns:a16="http://schemas.microsoft.com/office/drawing/2014/main" id="{C14C5E5E-6018-4BB4-8238-A6B217328E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940515" y="5780056"/>
              <a:ext cx="121406" cy="124036"/>
            </a:xfrm>
            <a:custGeom>
              <a:avLst/>
              <a:gdLst>
                <a:gd name="T0" fmla="*/ 24 w 37"/>
                <a:gd name="T1" fmla="*/ 4 h 41"/>
                <a:gd name="T2" fmla="*/ 29 w 37"/>
                <a:gd name="T3" fmla="*/ 26 h 41"/>
                <a:gd name="T4" fmla="*/ 24 w 37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41">
                  <a:moveTo>
                    <a:pt x="24" y="4"/>
                  </a:moveTo>
                  <a:cubicBezTo>
                    <a:pt x="37" y="1"/>
                    <a:pt x="28" y="18"/>
                    <a:pt x="29" y="26"/>
                  </a:cubicBezTo>
                  <a:cubicBezTo>
                    <a:pt x="8" y="41"/>
                    <a:pt x="0" y="0"/>
                    <a:pt x="24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64">
              <a:extLst>
                <a:ext uri="{FF2B5EF4-FFF2-40B4-BE49-F238E27FC236}">
                  <a16:creationId xmlns:a16="http://schemas.microsoft.com/office/drawing/2014/main" id="{A1D002AF-6CBB-4688-B6CC-623D057EAA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787" y="5815963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65">
              <a:extLst>
                <a:ext uri="{FF2B5EF4-FFF2-40B4-BE49-F238E27FC236}">
                  <a16:creationId xmlns:a16="http://schemas.microsoft.com/office/drawing/2014/main" id="{A3BCCB11-25A2-4C56-96AC-E8B384E20D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655168" y="5833915"/>
              <a:ext cx="121406" cy="79154"/>
            </a:xfrm>
            <a:custGeom>
              <a:avLst/>
              <a:gdLst>
                <a:gd name="T0" fmla="*/ 19 w 37"/>
                <a:gd name="T1" fmla="*/ 0 h 26"/>
                <a:gd name="T2" fmla="*/ 22 w 37"/>
                <a:gd name="T3" fmla="*/ 26 h 26"/>
                <a:gd name="T4" fmla="*/ 19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19" y="0"/>
                  </a:moveTo>
                  <a:cubicBezTo>
                    <a:pt x="31" y="1"/>
                    <a:pt x="37" y="23"/>
                    <a:pt x="22" y="26"/>
                  </a:cubicBezTo>
                  <a:cubicBezTo>
                    <a:pt x="2" y="26"/>
                    <a:pt x="0" y="0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68">
              <a:extLst>
                <a:ext uri="{FF2B5EF4-FFF2-40B4-BE49-F238E27FC236}">
                  <a16:creationId xmlns:a16="http://schemas.microsoft.com/office/drawing/2014/main" id="{48470416-A7F5-4041-B3E7-BF525DD8BD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00429" y="5819226"/>
              <a:ext cx="115202" cy="124036"/>
            </a:xfrm>
            <a:custGeom>
              <a:avLst/>
              <a:gdLst>
                <a:gd name="T0" fmla="*/ 16 w 35"/>
                <a:gd name="T1" fmla="*/ 4 h 41"/>
                <a:gd name="T2" fmla="*/ 33 w 35"/>
                <a:gd name="T3" fmla="*/ 15 h 41"/>
                <a:gd name="T4" fmla="*/ 16 w 35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1">
                  <a:moveTo>
                    <a:pt x="16" y="4"/>
                  </a:moveTo>
                  <a:cubicBezTo>
                    <a:pt x="35" y="5"/>
                    <a:pt x="32" y="0"/>
                    <a:pt x="33" y="15"/>
                  </a:cubicBezTo>
                  <a:cubicBezTo>
                    <a:pt x="34" y="41"/>
                    <a:pt x="0" y="23"/>
                    <a:pt x="16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75">
              <a:extLst>
                <a:ext uri="{FF2B5EF4-FFF2-40B4-BE49-F238E27FC236}">
                  <a16:creationId xmlns:a16="http://schemas.microsoft.com/office/drawing/2014/main" id="{6763146B-0E01-4BC3-A3E6-5736905584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67433" y="5780057"/>
              <a:ext cx="128495" cy="78339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3"/>
                    <a:pt x="34" y="25"/>
                    <a:pt x="19" y="26"/>
                  </a:cubicBezTo>
                  <a:cubicBezTo>
                    <a:pt x="0" y="19"/>
                    <a:pt x="7" y="3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77">
              <a:extLst>
                <a:ext uri="{FF2B5EF4-FFF2-40B4-BE49-F238E27FC236}">
                  <a16:creationId xmlns:a16="http://schemas.microsoft.com/office/drawing/2014/main" id="{C324338F-04C1-419D-90C1-D83AA1B76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418564" y="5864923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3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91">
              <a:extLst>
                <a:ext uri="{FF2B5EF4-FFF2-40B4-BE49-F238E27FC236}">
                  <a16:creationId xmlns:a16="http://schemas.microsoft.com/office/drawing/2014/main" id="{77835AED-A441-4532-AF89-B3FF7CFD55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5527" y="6064758"/>
              <a:ext cx="118747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0" y="1"/>
                    <a:pt x="36" y="24"/>
                    <a:pt x="21" y="27"/>
                  </a:cubicBezTo>
                  <a:cubicBezTo>
                    <a:pt x="1" y="26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92">
              <a:extLst>
                <a:ext uri="{FF2B5EF4-FFF2-40B4-BE49-F238E27FC236}">
                  <a16:creationId xmlns:a16="http://schemas.microsoft.com/office/drawing/2014/main" id="{F2B6F66E-9B92-42DA-9FA1-35F0ECE1AB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51481" y="6064033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93">
              <a:extLst>
                <a:ext uri="{FF2B5EF4-FFF2-40B4-BE49-F238E27FC236}">
                  <a16:creationId xmlns:a16="http://schemas.microsoft.com/office/drawing/2014/main" id="{AB5426E1-AAC8-413F-8343-E690D35765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11063" y="6073010"/>
              <a:ext cx="127608" cy="79154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4"/>
                    <a:pt x="34" y="25"/>
                    <a:pt x="19" y="26"/>
                  </a:cubicBezTo>
                  <a:cubicBezTo>
                    <a:pt x="0" y="20"/>
                    <a:pt x="7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94">
              <a:extLst>
                <a:ext uri="{FF2B5EF4-FFF2-40B4-BE49-F238E27FC236}">
                  <a16:creationId xmlns:a16="http://schemas.microsoft.com/office/drawing/2014/main" id="{6EDE8D39-527D-48EC-A60E-822896A700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9758" y="6100755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95">
              <a:extLst>
                <a:ext uri="{FF2B5EF4-FFF2-40B4-BE49-F238E27FC236}">
                  <a16:creationId xmlns:a16="http://schemas.microsoft.com/office/drawing/2014/main" id="{63CA0069-4DAE-4E19-9375-30664E1367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87749" y="6103203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2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96">
              <a:extLst>
                <a:ext uri="{FF2B5EF4-FFF2-40B4-BE49-F238E27FC236}">
                  <a16:creationId xmlns:a16="http://schemas.microsoft.com/office/drawing/2014/main" id="{EE4F3DAA-A482-4317-AC07-D9EACF4ABD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406156" y="6109731"/>
              <a:ext cx="147104" cy="108531"/>
            </a:xfrm>
            <a:custGeom>
              <a:avLst/>
              <a:gdLst>
                <a:gd name="T0" fmla="*/ 28 w 45"/>
                <a:gd name="T1" fmla="*/ 0 h 36"/>
                <a:gd name="T2" fmla="*/ 41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2" y="0"/>
                    <a:pt x="45" y="13"/>
                    <a:pt x="41" y="20"/>
                  </a:cubicBezTo>
                  <a:cubicBezTo>
                    <a:pt x="24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97">
              <a:extLst>
                <a:ext uri="{FF2B5EF4-FFF2-40B4-BE49-F238E27FC236}">
                  <a16:creationId xmlns:a16="http://schemas.microsoft.com/office/drawing/2014/main" id="{C4558B65-3D1B-4341-9469-54BDB407DA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599824" y="6112179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98">
              <a:extLst>
                <a:ext uri="{FF2B5EF4-FFF2-40B4-BE49-F238E27FC236}">
                  <a16:creationId xmlns:a16="http://schemas.microsoft.com/office/drawing/2014/main" id="{8A11C831-3A34-41C8-BF81-577F36D3BF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81416" y="6112179"/>
              <a:ext cx="147990" cy="79154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99">
              <a:extLst>
                <a:ext uri="{FF2B5EF4-FFF2-40B4-BE49-F238E27FC236}">
                  <a16:creationId xmlns:a16="http://schemas.microsoft.com/office/drawing/2014/main" id="{3BAA8579-0187-4116-9506-0798BD48B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274601" y="6112177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100">
              <a:extLst>
                <a:ext uri="{FF2B5EF4-FFF2-40B4-BE49-F238E27FC236}">
                  <a16:creationId xmlns:a16="http://schemas.microsoft.com/office/drawing/2014/main" id="{B66832E9-B0E5-4132-99E9-2286FE26CB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26949" y="6112178"/>
              <a:ext cx="128495" cy="93843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101">
              <a:extLst>
                <a:ext uri="{FF2B5EF4-FFF2-40B4-BE49-F238E27FC236}">
                  <a16:creationId xmlns:a16="http://schemas.microsoft.com/office/drawing/2014/main" id="{1F5F17DC-C7BC-4D44-BFD1-1D5002D670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924162" y="6118708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102">
              <a:extLst>
                <a:ext uri="{FF2B5EF4-FFF2-40B4-BE49-F238E27FC236}">
                  <a16:creationId xmlns:a16="http://schemas.microsoft.com/office/drawing/2014/main" id="{AAD24A6B-1C15-45BF-A44D-C5DCFDF7CC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501940" y="6121971"/>
              <a:ext cx="121406" cy="99554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103">
              <a:extLst>
                <a:ext uri="{FF2B5EF4-FFF2-40B4-BE49-F238E27FC236}">
                  <a16:creationId xmlns:a16="http://schemas.microsoft.com/office/drawing/2014/main" id="{B2B7773D-7624-4799-8DC2-2125C7B588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64247" y="6127683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104">
              <a:extLst>
                <a:ext uri="{FF2B5EF4-FFF2-40B4-BE49-F238E27FC236}">
                  <a16:creationId xmlns:a16="http://schemas.microsoft.com/office/drawing/2014/main" id="{43BDB876-DF8F-473C-94AD-3B85C7D0D0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13513" y="6127683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113">
              <a:extLst>
                <a:ext uri="{FF2B5EF4-FFF2-40B4-BE49-F238E27FC236}">
                  <a16:creationId xmlns:a16="http://schemas.microsoft.com/office/drawing/2014/main" id="{E7BAEA9F-0A15-4A6A-9DE3-17E52616DF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01734" y="6173380"/>
              <a:ext cx="9748" cy="8977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114">
              <a:extLst>
                <a:ext uri="{FF2B5EF4-FFF2-40B4-BE49-F238E27FC236}">
                  <a16:creationId xmlns:a16="http://schemas.microsoft.com/office/drawing/2014/main" id="{F44C7BB7-3BF8-4B57-8300-B074761B6F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468188" y="6173380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2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115">
              <a:extLst>
                <a:ext uri="{FF2B5EF4-FFF2-40B4-BE49-F238E27FC236}">
                  <a16:creationId xmlns:a16="http://schemas.microsoft.com/office/drawing/2014/main" id="{5C9E2587-EA6E-4862-835F-7E8AC5DFC8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31042" y="6179093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117">
              <a:extLst>
                <a:ext uri="{FF2B5EF4-FFF2-40B4-BE49-F238E27FC236}">
                  <a16:creationId xmlns:a16="http://schemas.microsoft.com/office/drawing/2014/main" id="{9FDF4C88-B02F-4199-9B67-75901180B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6279" y="6191334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118">
              <a:extLst>
                <a:ext uri="{FF2B5EF4-FFF2-40B4-BE49-F238E27FC236}">
                  <a16:creationId xmlns:a16="http://schemas.microsoft.com/office/drawing/2014/main" id="{5640818D-9BF5-4056-A10A-B26AE54949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87223" y="6194597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119">
              <a:extLst>
                <a:ext uri="{FF2B5EF4-FFF2-40B4-BE49-F238E27FC236}">
                  <a16:creationId xmlns:a16="http://schemas.microsoft.com/office/drawing/2014/main" id="{DCBD257A-A1D2-4931-9090-48B1E21D5E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47958" y="6182358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120">
              <a:extLst>
                <a:ext uri="{FF2B5EF4-FFF2-40B4-BE49-F238E27FC236}">
                  <a16:creationId xmlns:a16="http://schemas.microsoft.com/office/drawing/2014/main" id="{EF75A49A-C910-4E27-B0E0-AF15C2B3D4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681754" y="6360250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121">
              <a:extLst>
                <a:ext uri="{FF2B5EF4-FFF2-40B4-BE49-F238E27FC236}">
                  <a16:creationId xmlns:a16="http://schemas.microsoft.com/office/drawing/2014/main" id="{09175BB4-78AB-4F07-9A7C-195C9FF508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461985" y="6366779"/>
              <a:ext cx="133812" cy="84866"/>
            </a:xfrm>
            <a:custGeom>
              <a:avLst/>
              <a:gdLst>
                <a:gd name="T0" fmla="*/ 26 w 41"/>
                <a:gd name="T1" fmla="*/ 0 h 28"/>
                <a:gd name="T2" fmla="*/ 38 w 41"/>
                <a:gd name="T3" fmla="*/ 19 h 28"/>
                <a:gd name="T4" fmla="*/ 26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0"/>
                  </a:moveTo>
                  <a:cubicBezTo>
                    <a:pt x="33" y="0"/>
                    <a:pt x="41" y="10"/>
                    <a:pt x="38" y="19"/>
                  </a:cubicBezTo>
                  <a:cubicBezTo>
                    <a:pt x="16" y="28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125">
              <a:extLst>
                <a:ext uri="{FF2B5EF4-FFF2-40B4-BE49-F238E27FC236}">
                  <a16:creationId xmlns:a16="http://schemas.microsoft.com/office/drawing/2014/main" id="{E4647752-F098-4C74-8685-415ADC8BFF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50219" y="6370450"/>
              <a:ext cx="147990" cy="79154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9" y="24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126">
              <a:extLst>
                <a:ext uri="{FF2B5EF4-FFF2-40B4-BE49-F238E27FC236}">
                  <a16:creationId xmlns:a16="http://schemas.microsoft.com/office/drawing/2014/main" id="{AF23AEF6-4648-479D-9E57-75D4087D0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00429" y="6390444"/>
              <a:ext cx="151535" cy="79154"/>
            </a:xfrm>
            <a:custGeom>
              <a:avLst/>
              <a:gdLst>
                <a:gd name="T0" fmla="*/ 23 w 46"/>
                <a:gd name="T1" fmla="*/ 0 h 26"/>
                <a:gd name="T2" fmla="*/ 29 w 46"/>
                <a:gd name="T3" fmla="*/ 26 h 26"/>
                <a:gd name="T4" fmla="*/ 23 w 4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6">
                  <a:moveTo>
                    <a:pt x="23" y="0"/>
                  </a:moveTo>
                  <a:cubicBezTo>
                    <a:pt x="32" y="2"/>
                    <a:pt x="46" y="22"/>
                    <a:pt x="29" y="26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127">
              <a:extLst>
                <a:ext uri="{FF2B5EF4-FFF2-40B4-BE49-F238E27FC236}">
                  <a16:creationId xmlns:a16="http://schemas.microsoft.com/office/drawing/2014/main" id="{A85CD8C4-1E33-42C9-BCBB-91B9CDE9E7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75213" y="6390443"/>
              <a:ext cx="137356" cy="79154"/>
            </a:xfrm>
            <a:custGeom>
              <a:avLst/>
              <a:gdLst>
                <a:gd name="T0" fmla="*/ 28 w 42"/>
                <a:gd name="T1" fmla="*/ 0 h 26"/>
                <a:gd name="T2" fmla="*/ 23 w 42"/>
                <a:gd name="T3" fmla="*/ 26 h 26"/>
                <a:gd name="T4" fmla="*/ 28 w 4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28" y="0"/>
                  </a:moveTo>
                  <a:cubicBezTo>
                    <a:pt x="42" y="4"/>
                    <a:pt x="38" y="23"/>
                    <a:pt x="23" y="26"/>
                  </a:cubicBezTo>
                  <a:cubicBezTo>
                    <a:pt x="0" y="26"/>
                    <a:pt x="8" y="5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128">
              <a:extLst>
                <a:ext uri="{FF2B5EF4-FFF2-40B4-BE49-F238E27FC236}">
                  <a16:creationId xmlns:a16="http://schemas.microsoft.com/office/drawing/2014/main" id="{32D2257B-0B7A-4918-A6B3-74552983CE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02403" y="6393706"/>
              <a:ext cx="131153" cy="78339"/>
            </a:xfrm>
            <a:custGeom>
              <a:avLst/>
              <a:gdLst>
                <a:gd name="T0" fmla="*/ 18 w 40"/>
                <a:gd name="T1" fmla="*/ 0 h 26"/>
                <a:gd name="T2" fmla="*/ 7 w 40"/>
                <a:gd name="T3" fmla="*/ 20 h 26"/>
                <a:gd name="T4" fmla="*/ 18 w 40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6">
                  <a:moveTo>
                    <a:pt x="18" y="0"/>
                  </a:moveTo>
                  <a:cubicBezTo>
                    <a:pt x="40" y="9"/>
                    <a:pt x="28" y="26"/>
                    <a:pt x="7" y="20"/>
                  </a:cubicBezTo>
                  <a:cubicBezTo>
                    <a:pt x="0" y="8"/>
                    <a:pt x="6" y="1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129">
              <a:extLst>
                <a:ext uri="{FF2B5EF4-FFF2-40B4-BE49-F238E27FC236}">
                  <a16:creationId xmlns:a16="http://schemas.microsoft.com/office/drawing/2014/main" id="{B6E8A044-F3AC-48ED-B8A6-D2EDD3F694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550199" y="6393706"/>
              <a:ext cx="147990" cy="109348"/>
            </a:xfrm>
            <a:custGeom>
              <a:avLst/>
              <a:gdLst>
                <a:gd name="T0" fmla="*/ 28 w 45"/>
                <a:gd name="T1" fmla="*/ 0 h 36"/>
                <a:gd name="T2" fmla="*/ 42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4" y="1"/>
                    <a:pt x="45" y="11"/>
                    <a:pt x="42" y="20"/>
                  </a:cubicBezTo>
                  <a:cubicBezTo>
                    <a:pt x="25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133">
              <a:extLst>
                <a:ext uri="{FF2B5EF4-FFF2-40B4-BE49-F238E27FC236}">
                  <a16:creationId xmlns:a16="http://schemas.microsoft.com/office/drawing/2014/main" id="{248AF2CF-3B97-49B3-8E08-2820E763B5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357015" y="6402684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136">
              <a:extLst>
                <a:ext uri="{FF2B5EF4-FFF2-40B4-BE49-F238E27FC236}">
                  <a16:creationId xmlns:a16="http://schemas.microsoft.com/office/drawing/2014/main" id="{B5BEC596-B534-44B2-B1B8-78C1FBBA36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55860" y="6414923"/>
              <a:ext cx="127608" cy="69362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137">
              <a:extLst>
                <a:ext uri="{FF2B5EF4-FFF2-40B4-BE49-F238E27FC236}">
                  <a16:creationId xmlns:a16="http://schemas.microsoft.com/office/drawing/2014/main" id="{F45F86F4-28DB-49BC-8B6B-B703086F43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18231" y="6418188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138">
              <a:extLst>
                <a:ext uri="{FF2B5EF4-FFF2-40B4-BE49-F238E27FC236}">
                  <a16:creationId xmlns:a16="http://schemas.microsoft.com/office/drawing/2014/main" id="{2932A0BD-C987-4A93-91DC-E277DC89CC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65674" y="6420637"/>
              <a:ext cx="117860" cy="79154"/>
            </a:xfrm>
            <a:custGeom>
              <a:avLst/>
              <a:gdLst>
                <a:gd name="T0" fmla="*/ 21 w 36"/>
                <a:gd name="T1" fmla="*/ 0 h 26"/>
                <a:gd name="T2" fmla="*/ 21 w 36"/>
                <a:gd name="T3" fmla="*/ 26 h 26"/>
                <a:gd name="T4" fmla="*/ 21 w 3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6">
                  <a:moveTo>
                    <a:pt x="21" y="0"/>
                  </a:moveTo>
                  <a:cubicBezTo>
                    <a:pt x="32" y="4"/>
                    <a:pt x="36" y="23"/>
                    <a:pt x="21" y="26"/>
                  </a:cubicBezTo>
                  <a:cubicBezTo>
                    <a:pt x="1" y="24"/>
                    <a:pt x="0" y="2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139">
              <a:extLst>
                <a:ext uri="{FF2B5EF4-FFF2-40B4-BE49-F238E27FC236}">
                  <a16:creationId xmlns:a16="http://schemas.microsoft.com/office/drawing/2014/main" id="{DD6B3E88-4337-44F0-80CD-D96F69C2F1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87222" y="6427164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140">
              <a:extLst>
                <a:ext uri="{FF2B5EF4-FFF2-40B4-BE49-F238E27FC236}">
                  <a16:creationId xmlns:a16="http://schemas.microsoft.com/office/drawing/2014/main" id="{2A481A9C-8E49-4886-B0B8-B391B54DE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45213" y="6430428"/>
              <a:ext cx="137356" cy="96290"/>
            </a:xfrm>
            <a:custGeom>
              <a:avLst/>
              <a:gdLst>
                <a:gd name="T0" fmla="*/ 25 w 42"/>
                <a:gd name="T1" fmla="*/ 0 h 32"/>
                <a:gd name="T2" fmla="*/ 4 w 42"/>
                <a:gd name="T3" fmla="*/ 18 h 32"/>
                <a:gd name="T4" fmla="*/ 25 w 42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2">
                  <a:moveTo>
                    <a:pt x="25" y="0"/>
                  </a:moveTo>
                  <a:cubicBezTo>
                    <a:pt x="42" y="13"/>
                    <a:pt x="15" y="32"/>
                    <a:pt x="4" y="18"/>
                  </a:cubicBezTo>
                  <a:cubicBezTo>
                    <a:pt x="0" y="5"/>
                    <a:pt x="16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142">
              <a:extLst>
                <a:ext uri="{FF2B5EF4-FFF2-40B4-BE49-F238E27FC236}">
                  <a16:creationId xmlns:a16="http://schemas.microsoft.com/office/drawing/2014/main" id="{F74D151E-F322-43E1-AAAA-39C16A828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615774" y="6457357"/>
              <a:ext cx="3545" cy="5712"/>
            </a:xfrm>
            <a:custGeom>
              <a:avLst/>
              <a:gdLst>
                <a:gd name="T0" fmla="*/ 0 w 1"/>
                <a:gd name="T1" fmla="*/ 0 h 2"/>
                <a:gd name="T2" fmla="*/ 1 w 1"/>
                <a:gd name="T3" fmla="*/ 2 h 2"/>
                <a:gd name="T4" fmla="*/ 0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143">
              <a:extLst>
                <a:ext uri="{FF2B5EF4-FFF2-40B4-BE49-F238E27FC236}">
                  <a16:creationId xmlns:a16="http://schemas.microsoft.com/office/drawing/2014/main" id="{BF3063F9-CB9B-4822-865E-5BFC90AF98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42843" y="6460620"/>
              <a:ext cx="121406" cy="78339"/>
            </a:xfrm>
            <a:custGeom>
              <a:avLst/>
              <a:gdLst>
                <a:gd name="T0" fmla="*/ 21 w 37"/>
                <a:gd name="T1" fmla="*/ 0 h 26"/>
                <a:gd name="T2" fmla="*/ 22 w 37"/>
                <a:gd name="T3" fmla="*/ 26 h 26"/>
                <a:gd name="T4" fmla="*/ 21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21" y="0"/>
                  </a:moveTo>
                  <a:cubicBezTo>
                    <a:pt x="32" y="2"/>
                    <a:pt x="37" y="23"/>
                    <a:pt x="22" y="26"/>
                  </a:cubicBezTo>
                  <a:cubicBezTo>
                    <a:pt x="3" y="26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144">
              <a:extLst>
                <a:ext uri="{FF2B5EF4-FFF2-40B4-BE49-F238E27FC236}">
                  <a16:creationId xmlns:a16="http://schemas.microsoft.com/office/drawing/2014/main" id="{F541B440-1CE7-46DE-8E58-B472C9E62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11352" y="6457357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145">
              <a:extLst>
                <a:ext uri="{FF2B5EF4-FFF2-40B4-BE49-F238E27FC236}">
                  <a16:creationId xmlns:a16="http://schemas.microsoft.com/office/drawing/2014/main" id="{25E18B25-35CB-4DFC-B428-063F245D0B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1373" y="6463070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8">
              <a:extLst>
                <a:ext uri="{FF2B5EF4-FFF2-40B4-BE49-F238E27FC236}">
                  <a16:creationId xmlns:a16="http://schemas.microsoft.com/office/drawing/2014/main" id="{AC3EF75E-9D39-42A1-8744-0314BE64AB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576864" y="642104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Freeform 129">
              <a:extLst>
                <a:ext uri="{FF2B5EF4-FFF2-40B4-BE49-F238E27FC236}">
                  <a16:creationId xmlns:a16="http://schemas.microsoft.com/office/drawing/2014/main" id="{5B830616-AB5F-4414-891C-D7D65A1C2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20744" y="5781063"/>
              <a:ext cx="147990" cy="109348"/>
            </a:xfrm>
            <a:custGeom>
              <a:avLst/>
              <a:gdLst>
                <a:gd name="T0" fmla="*/ 28 w 45"/>
                <a:gd name="T1" fmla="*/ 0 h 36"/>
                <a:gd name="T2" fmla="*/ 42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4" y="1"/>
                    <a:pt x="45" y="11"/>
                    <a:pt x="42" y="20"/>
                  </a:cubicBezTo>
                  <a:cubicBezTo>
                    <a:pt x="25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133">
              <a:extLst>
                <a:ext uri="{FF2B5EF4-FFF2-40B4-BE49-F238E27FC236}">
                  <a16:creationId xmlns:a16="http://schemas.microsoft.com/office/drawing/2014/main" id="{B84FCDC4-EB04-49F6-83E1-AE030D9139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459809" y="5814737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129">
              <a:extLst>
                <a:ext uri="{FF2B5EF4-FFF2-40B4-BE49-F238E27FC236}">
                  <a16:creationId xmlns:a16="http://schemas.microsoft.com/office/drawing/2014/main" id="{297CFE06-B273-4E3A-828B-7F2391E723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250782" y="5569170"/>
              <a:ext cx="147990" cy="109348"/>
            </a:xfrm>
            <a:custGeom>
              <a:avLst/>
              <a:gdLst>
                <a:gd name="T0" fmla="*/ 28 w 45"/>
                <a:gd name="T1" fmla="*/ 0 h 36"/>
                <a:gd name="T2" fmla="*/ 42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4" y="1"/>
                    <a:pt x="45" y="11"/>
                    <a:pt x="42" y="20"/>
                  </a:cubicBezTo>
                  <a:cubicBezTo>
                    <a:pt x="25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133">
              <a:extLst>
                <a:ext uri="{FF2B5EF4-FFF2-40B4-BE49-F238E27FC236}">
                  <a16:creationId xmlns:a16="http://schemas.microsoft.com/office/drawing/2014/main" id="{3DB916FA-F738-4FDC-856A-EC97DEA0FA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04120" y="5598084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Freeform 144">
              <a:extLst>
                <a:ext uri="{FF2B5EF4-FFF2-40B4-BE49-F238E27FC236}">
                  <a16:creationId xmlns:a16="http://schemas.microsoft.com/office/drawing/2014/main" id="{84355883-FB7A-47AA-BA56-AF9F915525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457282" y="5553207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4" name="Freeform 142">
            <a:extLst>
              <a:ext uri="{FF2B5EF4-FFF2-40B4-BE49-F238E27FC236}">
                <a16:creationId xmlns:a16="http://schemas.microsoft.com/office/drawing/2014/main" id="{869C3428-7E23-4E31-828E-09F276DACD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20574" y="6762157"/>
            <a:ext cx="3545" cy="5712"/>
          </a:xfrm>
          <a:custGeom>
            <a:avLst/>
            <a:gdLst>
              <a:gd name="T0" fmla="*/ 0 w 1"/>
              <a:gd name="T1" fmla="*/ 0 h 2"/>
              <a:gd name="T2" fmla="*/ 1 w 1"/>
              <a:gd name="T3" fmla="*/ 2 h 2"/>
              <a:gd name="T4" fmla="*/ 0 w 1"/>
              <a:gd name="T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2">
                <a:moveTo>
                  <a:pt x="0" y="0"/>
                </a:moveTo>
                <a:cubicBezTo>
                  <a:pt x="1" y="1"/>
                  <a:pt x="1" y="1"/>
                  <a:pt x="1" y="2"/>
                </a:cubicBezTo>
                <a:cubicBezTo>
                  <a:pt x="0" y="2"/>
                  <a:pt x="0" y="1"/>
                  <a:pt x="0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27000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68CBA64-7743-4C5C-83B8-655DE14502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DD7A1FE-22DF-1E4D-83DD-0E2E4C62A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233" y="1028183"/>
            <a:ext cx="3370079" cy="4792068"/>
          </a:xfrm>
        </p:spPr>
        <p:txBody>
          <a:bodyPr>
            <a:normAutofit/>
          </a:bodyPr>
          <a:lstStyle/>
          <a:p>
            <a:r>
              <a:rPr lang="nl-NL" dirty="0"/>
              <a:t>Inrichting huisvesting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2153040-1C1F-4962-9E5D-0793F73FC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771012" y="-44968"/>
            <a:ext cx="4693761" cy="1003641"/>
            <a:chOff x="6771012" y="-54859"/>
            <a:chExt cx="4693761" cy="1003641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22657FD3-A974-4296-9FBE-0C2FD52954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562153" y="110830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887B7096-0CDA-429B-A1C2-CDAC575E93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566083" y="625027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8">
              <a:extLst>
                <a:ext uri="{FF2B5EF4-FFF2-40B4-BE49-F238E27FC236}">
                  <a16:creationId xmlns:a16="http://schemas.microsoft.com/office/drawing/2014/main" id="{BB5C54D6-30FE-4CE5-8C46-A7FD28A8A1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569497" y="368284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2">
              <a:extLst>
                <a:ext uri="{FF2B5EF4-FFF2-40B4-BE49-F238E27FC236}">
                  <a16:creationId xmlns:a16="http://schemas.microsoft.com/office/drawing/2014/main" id="{EC42106A-B41F-4ADB-82C8-D3CDCA1C7C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251204" y="409188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54">
              <a:extLst>
                <a:ext uri="{FF2B5EF4-FFF2-40B4-BE49-F238E27FC236}">
                  <a16:creationId xmlns:a16="http://schemas.microsoft.com/office/drawing/2014/main" id="{ED969A3C-A50C-44D0-ABC9-7ADE93FBCC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228132" y="572816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59">
              <a:extLst>
                <a:ext uri="{FF2B5EF4-FFF2-40B4-BE49-F238E27FC236}">
                  <a16:creationId xmlns:a16="http://schemas.microsoft.com/office/drawing/2014/main" id="{341AB3CA-DC2A-4577-8F22-83D408C67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207744" y="214091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78">
              <a:extLst>
                <a:ext uri="{FF2B5EF4-FFF2-40B4-BE49-F238E27FC236}">
                  <a16:creationId xmlns:a16="http://schemas.microsoft.com/office/drawing/2014/main" id="{E613EEB8-55A9-4D44-B402-00D03F775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988510" y="679631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79">
              <a:extLst>
                <a:ext uri="{FF2B5EF4-FFF2-40B4-BE49-F238E27FC236}">
                  <a16:creationId xmlns:a16="http://schemas.microsoft.com/office/drawing/2014/main" id="{8F4D24CA-5C8D-49C0-ACC5-434542DDC0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745905" y="752598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84">
              <a:extLst>
                <a:ext uri="{FF2B5EF4-FFF2-40B4-BE49-F238E27FC236}">
                  <a16:creationId xmlns:a16="http://schemas.microsoft.com/office/drawing/2014/main" id="{1FFEFFD4-59AE-43E2-8D65-C2B6FD3C60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970000" y="475045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6">
              <a:extLst>
                <a:ext uri="{FF2B5EF4-FFF2-40B4-BE49-F238E27FC236}">
                  <a16:creationId xmlns:a16="http://schemas.microsoft.com/office/drawing/2014/main" id="{7A9DF6A7-06B9-4C7C-BB38-49BADFABF6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979969" y="129036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06">
              <a:extLst>
                <a:ext uri="{FF2B5EF4-FFF2-40B4-BE49-F238E27FC236}">
                  <a16:creationId xmlns:a16="http://schemas.microsoft.com/office/drawing/2014/main" id="{477D55E3-BEBF-4F32-8501-97DD438187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715668" y="547654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10">
              <a:extLst>
                <a:ext uri="{FF2B5EF4-FFF2-40B4-BE49-F238E27FC236}">
                  <a16:creationId xmlns:a16="http://schemas.microsoft.com/office/drawing/2014/main" id="{7524CAEC-4AFA-4EF2-A441-964B9319F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693392" y="299819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23">
              <a:extLst>
                <a:ext uri="{FF2B5EF4-FFF2-40B4-BE49-F238E27FC236}">
                  <a16:creationId xmlns:a16="http://schemas.microsoft.com/office/drawing/2014/main" id="{12AEAA0B-80F2-49BE-8FE4-DAF46FDF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475104" y="172222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30">
              <a:extLst>
                <a:ext uri="{FF2B5EF4-FFF2-40B4-BE49-F238E27FC236}">
                  <a16:creationId xmlns:a16="http://schemas.microsoft.com/office/drawing/2014/main" id="{719C39C7-4E0E-4693-A9C9-90BD5C82E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448325" y="461471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35">
              <a:extLst>
                <a:ext uri="{FF2B5EF4-FFF2-40B4-BE49-F238E27FC236}">
                  <a16:creationId xmlns:a16="http://schemas.microsoft.com/office/drawing/2014/main" id="{73F04989-E7CE-4345-914E-485DC1EFF2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439598" y="698821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8">
              <a:extLst>
                <a:ext uri="{FF2B5EF4-FFF2-40B4-BE49-F238E27FC236}">
                  <a16:creationId xmlns:a16="http://schemas.microsoft.com/office/drawing/2014/main" id="{73914653-6F3A-4492-92C5-D5B51F5B4C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228972" y="-650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9FC54A4-336E-4076-9203-AA2D68215F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729149" y="55697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06">
              <a:extLst>
                <a:ext uri="{FF2B5EF4-FFF2-40B4-BE49-F238E27FC236}">
                  <a16:creationId xmlns:a16="http://schemas.microsoft.com/office/drawing/2014/main" id="{7BE7DE9E-E667-496B-8996-13CF79B193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477466" y="28212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1771F469-0310-43EB-85A0-D9BFF0D96A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196038" y="83988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E1BA5C1F-DCD5-4D95-9884-0A08346991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199968" y="598185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E4992CBB-3FD8-418A-B568-B47907CCC0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203382" y="341442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52">
              <a:extLst>
                <a:ext uri="{FF2B5EF4-FFF2-40B4-BE49-F238E27FC236}">
                  <a16:creationId xmlns:a16="http://schemas.microsoft.com/office/drawing/2014/main" id="{1B87DF6E-8D8C-4FE7-A8CF-4408ABD047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85089" y="382346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54">
              <a:extLst>
                <a:ext uri="{FF2B5EF4-FFF2-40B4-BE49-F238E27FC236}">
                  <a16:creationId xmlns:a16="http://schemas.microsoft.com/office/drawing/2014/main" id="{CDAABDF1-DB94-46F6-8825-97360C3BF3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62017" y="545974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9">
              <a:extLst>
                <a:ext uri="{FF2B5EF4-FFF2-40B4-BE49-F238E27FC236}">
                  <a16:creationId xmlns:a16="http://schemas.microsoft.com/office/drawing/2014/main" id="{E36FD073-63B2-4137-82CB-2B3D754DFA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41629" y="187249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78">
              <a:extLst>
                <a:ext uri="{FF2B5EF4-FFF2-40B4-BE49-F238E27FC236}">
                  <a16:creationId xmlns:a16="http://schemas.microsoft.com/office/drawing/2014/main" id="{C4ACAB12-D209-499A-A732-0D8F88941A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622395" y="652789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84">
              <a:extLst>
                <a:ext uri="{FF2B5EF4-FFF2-40B4-BE49-F238E27FC236}">
                  <a16:creationId xmlns:a16="http://schemas.microsoft.com/office/drawing/2014/main" id="{645005B8-197A-4046-94EF-17115FFA8D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603885" y="448203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86">
              <a:extLst>
                <a:ext uri="{FF2B5EF4-FFF2-40B4-BE49-F238E27FC236}">
                  <a16:creationId xmlns:a16="http://schemas.microsoft.com/office/drawing/2014/main" id="{A9BA9B36-D9CE-409A-80D2-A44A673247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555553" y="224568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06">
              <a:extLst>
                <a:ext uri="{FF2B5EF4-FFF2-40B4-BE49-F238E27FC236}">
                  <a16:creationId xmlns:a16="http://schemas.microsoft.com/office/drawing/2014/main" id="{C017D4DA-C769-4177-9064-AE44C2741E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349553" y="520812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10">
              <a:extLst>
                <a:ext uri="{FF2B5EF4-FFF2-40B4-BE49-F238E27FC236}">
                  <a16:creationId xmlns:a16="http://schemas.microsoft.com/office/drawing/2014/main" id="{68CB10AF-3534-40F8-A060-A4553445C7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327277" y="272977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23">
              <a:extLst>
                <a:ext uri="{FF2B5EF4-FFF2-40B4-BE49-F238E27FC236}">
                  <a16:creationId xmlns:a16="http://schemas.microsoft.com/office/drawing/2014/main" id="{03FFDE36-0C19-4CC1-BDD1-27A048FE92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097726" y="195703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30">
              <a:extLst>
                <a:ext uri="{FF2B5EF4-FFF2-40B4-BE49-F238E27FC236}">
                  <a16:creationId xmlns:a16="http://schemas.microsoft.com/office/drawing/2014/main" id="{72303E7A-1C17-48A7-93CA-7C7AFD7F2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082210" y="434629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35">
              <a:extLst>
                <a:ext uri="{FF2B5EF4-FFF2-40B4-BE49-F238E27FC236}">
                  <a16:creationId xmlns:a16="http://schemas.microsoft.com/office/drawing/2014/main" id="{D067651F-28D9-48CB-A77C-A15EC7E4EB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083018" y="702146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8">
              <a:extLst>
                <a:ext uri="{FF2B5EF4-FFF2-40B4-BE49-F238E27FC236}">
                  <a16:creationId xmlns:a16="http://schemas.microsoft.com/office/drawing/2014/main" id="{1D291151-E63E-499B-8FA8-89BA93D9FF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62857" y="-33347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8">
              <a:extLst>
                <a:ext uri="{FF2B5EF4-FFF2-40B4-BE49-F238E27FC236}">
                  <a16:creationId xmlns:a16="http://schemas.microsoft.com/office/drawing/2014/main" id="{89CB8859-CCFB-4D06-AECC-0029CA6194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363034" y="2885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06">
              <a:extLst>
                <a:ext uri="{FF2B5EF4-FFF2-40B4-BE49-F238E27FC236}">
                  <a16:creationId xmlns:a16="http://schemas.microsoft.com/office/drawing/2014/main" id="{2075F976-9885-4165-BC9C-DBA16FD38A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073357" y="-3997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0">
              <a:extLst>
                <a:ext uri="{FF2B5EF4-FFF2-40B4-BE49-F238E27FC236}">
                  <a16:creationId xmlns:a16="http://schemas.microsoft.com/office/drawing/2014/main" id="{760609C2-3DE5-4EDD-B7BF-A320FC1F23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864761" y="124645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51823375-A051-4BC7-825B-0F66560437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868691" y="638842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8">
              <a:extLst>
                <a:ext uri="{FF2B5EF4-FFF2-40B4-BE49-F238E27FC236}">
                  <a16:creationId xmlns:a16="http://schemas.microsoft.com/office/drawing/2014/main" id="{CFB367EA-590F-47B3-8700-EAF9963CE7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872105" y="382099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52">
              <a:extLst>
                <a:ext uri="{FF2B5EF4-FFF2-40B4-BE49-F238E27FC236}">
                  <a16:creationId xmlns:a16="http://schemas.microsoft.com/office/drawing/2014/main" id="{DE400FD4-1037-42CF-84E1-8E60C7A6A9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553812" y="423003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54">
              <a:extLst>
                <a:ext uri="{FF2B5EF4-FFF2-40B4-BE49-F238E27FC236}">
                  <a16:creationId xmlns:a16="http://schemas.microsoft.com/office/drawing/2014/main" id="{1A8EC63B-9778-42C3-8E45-B6B6224C9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530740" y="586631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59">
              <a:extLst>
                <a:ext uri="{FF2B5EF4-FFF2-40B4-BE49-F238E27FC236}">
                  <a16:creationId xmlns:a16="http://schemas.microsoft.com/office/drawing/2014/main" id="{B1CC9D87-2F53-4AB3-8F05-4D628F2CD6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510352" y="227906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648CF0D8-56FC-478C-8B69-D8E76492F3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282824" y="609511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84">
              <a:extLst>
                <a:ext uri="{FF2B5EF4-FFF2-40B4-BE49-F238E27FC236}">
                  <a16:creationId xmlns:a16="http://schemas.microsoft.com/office/drawing/2014/main" id="{1E71CA55-130A-456D-A26A-D072544E12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214853" y="393628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FCA6EC8F-0157-4B9B-882A-82225E7E32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282576" y="87808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06">
              <a:extLst>
                <a:ext uri="{FF2B5EF4-FFF2-40B4-BE49-F238E27FC236}">
                  <a16:creationId xmlns:a16="http://schemas.microsoft.com/office/drawing/2014/main" id="{2AC8E27E-3B2B-4726-B298-F8D6E843F1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018276" y="561469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10">
              <a:extLst>
                <a:ext uri="{FF2B5EF4-FFF2-40B4-BE49-F238E27FC236}">
                  <a16:creationId xmlns:a16="http://schemas.microsoft.com/office/drawing/2014/main" id="{97FA679C-2A10-445C-9C4E-7185405D7E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996000" y="313634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23">
              <a:extLst>
                <a:ext uri="{FF2B5EF4-FFF2-40B4-BE49-F238E27FC236}">
                  <a16:creationId xmlns:a16="http://schemas.microsoft.com/office/drawing/2014/main" id="{508CE495-5226-4004-A03C-A1A6986C0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777712" y="203965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30">
              <a:extLst>
                <a:ext uri="{FF2B5EF4-FFF2-40B4-BE49-F238E27FC236}">
                  <a16:creationId xmlns:a16="http://schemas.microsoft.com/office/drawing/2014/main" id="{7E048EA9-47E8-455A-AD7B-24D1474A2F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750933" y="475286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8">
              <a:extLst>
                <a:ext uri="{FF2B5EF4-FFF2-40B4-BE49-F238E27FC236}">
                  <a16:creationId xmlns:a16="http://schemas.microsoft.com/office/drawing/2014/main" id="{C0D48D73-E5D7-4D42-98D4-960F12F174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531580" y="7310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8">
              <a:extLst>
                <a:ext uri="{FF2B5EF4-FFF2-40B4-BE49-F238E27FC236}">
                  <a16:creationId xmlns:a16="http://schemas.microsoft.com/office/drawing/2014/main" id="{96AC2D82-5C61-4A26-B2B5-B539F28B4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031757" y="6951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06">
              <a:extLst>
                <a:ext uri="{FF2B5EF4-FFF2-40B4-BE49-F238E27FC236}">
                  <a16:creationId xmlns:a16="http://schemas.microsoft.com/office/drawing/2014/main" id="{FAC301C4-466F-464C-A194-6E6FDF04F7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811007" y="8706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78">
              <a:extLst>
                <a:ext uri="{FF2B5EF4-FFF2-40B4-BE49-F238E27FC236}">
                  <a16:creationId xmlns:a16="http://schemas.microsoft.com/office/drawing/2014/main" id="{B3D709AF-EABF-4CE4-9F48-4648CBA70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51431" y="566910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84">
              <a:extLst>
                <a:ext uri="{FF2B5EF4-FFF2-40B4-BE49-F238E27FC236}">
                  <a16:creationId xmlns:a16="http://schemas.microsoft.com/office/drawing/2014/main" id="{04E78BF2-AFDF-4D21-9C53-6DB3E2B5D4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32921" y="362324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86">
              <a:extLst>
                <a:ext uri="{FF2B5EF4-FFF2-40B4-BE49-F238E27FC236}">
                  <a16:creationId xmlns:a16="http://schemas.microsoft.com/office/drawing/2014/main" id="{6BA6D0CD-F8DC-4D2F-9D99-098F0F1253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42890" y="94007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106">
              <a:extLst>
                <a:ext uri="{FF2B5EF4-FFF2-40B4-BE49-F238E27FC236}">
                  <a16:creationId xmlns:a16="http://schemas.microsoft.com/office/drawing/2014/main" id="{056AADDE-FBBA-497F-9A08-A7D5E3C71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78589" y="512625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110">
              <a:extLst>
                <a:ext uri="{FF2B5EF4-FFF2-40B4-BE49-F238E27FC236}">
                  <a16:creationId xmlns:a16="http://schemas.microsoft.com/office/drawing/2014/main" id="{1F60A2E5-6C68-4EC0-A5C3-AD401385E6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56313" y="264790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112">
              <a:extLst>
                <a:ext uri="{FF2B5EF4-FFF2-40B4-BE49-F238E27FC236}">
                  <a16:creationId xmlns:a16="http://schemas.microsoft.com/office/drawing/2014/main" id="{99E55911-E2C8-4B40-98FD-79A3B760C1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66607" y="691433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123">
              <a:extLst>
                <a:ext uri="{FF2B5EF4-FFF2-40B4-BE49-F238E27FC236}">
                  <a16:creationId xmlns:a16="http://schemas.microsoft.com/office/drawing/2014/main" id="{12610BA4-0146-4CC0-BDB2-11A948F00F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838025" y="196956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130">
              <a:extLst>
                <a:ext uri="{FF2B5EF4-FFF2-40B4-BE49-F238E27FC236}">
                  <a16:creationId xmlns:a16="http://schemas.microsoft.com/office/drawing/2014/main" id="{76946214-CF5D-4B57-8E22-854F5D5FA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811246" y="486205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135">
              <a:extLst>
                <a:ext uri="{FF2B5EF4-FFF2-40B4-BE49-F238E27FC236}">
                  <a16:creationId xmlns:a16="http://schemas.microsoft.com/office/drawing/2014/main" id="{E285B1F0-7213-4DC0-A10E-B02797F53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853661" y="783521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8">
              <a:extLst>
                <a:ext uri="{FF2B5EF4-FFF2-40B4-BE49-F238E27FC236}">
                  <a16:creationId xmlns:a16="http://schemas.microsoft.com/office/drawing/2014/main" id="{01025D1B-EAF1-4988-939A-476DDB270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92070" y="20668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106">
              <a:extLst>
                <a:ext uri="{FF2B5EF4-FFF2-40B4-BE49-F238E27FC236}">
                  <a16:creationId xmlns:a16="http://schemas.microsoft.com/office/drawing/2014/main" id="{98AC36B2-A922-481E-8AC6-E0CEBACF4B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802007" y="48929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135">
              <a:extLst>
                <a:ext uri="{FF2B5EF4-FFF2-40B4-BE49-F238E27FC236}">
                  <a16:creationId xmlns:a16="http://schemas.microsoft.com/office/drawing/2014/main" id="{86793B47-6F23-4531-B615-2117296482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605580" y="820927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54">
              <a:extLst>
                <a:ext uri="{FF2B5EF4-FFF2-40B4-BE49-F238E27FC236}">
                  <a16:creationId xmlns:a16="http://schemas.microsoft.com/office/drawing/2014/main" id="{E40091B3-76CD-40EF-A893-21701C3A69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013937" y="727248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84">
              <a:extLst>
                <a:ext uri="{FF2B5EF4-FFF2-40B4-BE49-F238E27FC236}">
                  <a16:creationId xmlns:a16="http://schemas.microsoft.com/office/drawing/2014/main" id="{121648B0-1487-40D9-8DAE-916653F52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749500" y="782538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135">
              <a:extLst>
                <a:ext uri="{FF2B5EF4-FFF2-40B4-BE49-F238E27FC236}">
                  <a16:creationId xmlns:a16="http://schemas.microsoft.com/office/drawing/2014/main" id="{B5CF2290-AD1C-4885-917C-498579A145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241841" y="819808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54">
              <a:extLst>
                <a:ext uri="{FF2B5EF4-FFF2-40B4-BE49-F238E27FC236}">
                  <a16:creationId xmlns:a16="http://schemas.microsoft.com/office/drawing/2014/main" id="{F07321C0-AEED-46D0-A0E5-09BD430BC0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538871" y="765768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84">
              <a:extLst>
                <a:ext uri="{FF2B5EF4-FFF2-40B4-BE49-F238E27FC236}">
                  <a16:creationId xmlns:a16="http://schemas.microsoft.com/office/drawing/2014/main" id="{13063EF5-53D0-4CD8-A83E-4089A06CEC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335602" y="776987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35">
              <a:extLst>
                <a:ext uri="{FF2B5EF4-FFF2-40B4-BE49-F238E27FC236}">
                  <a16:creationId xmlns:a16="http://schemas.microsoft.com/office/drawing/2014/main" id="{B2C4E99F-A1C6-4344-BF75-27AFFD091F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53873" y="791357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54">
              <a:extLst>
                <a:ext uri="{FF2B5EF4-FFF2-40B4-BE49-F238E27FC236}">
                  <a16:creationId xmlns:a16="http://schemas.microsoft.com/office/drawing/2014/main" id="{00FF74AE-2593-4F6B-81F5-F590CBDE3A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224638" y="736759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84">
              <a:extLst>
                <a:ext uri="{FF2B5EF4-FFF2-40B4-BE49-F238E27FC236}">
                  <a16:creationId xmlns:a16="http://schemas.microsoft.com/office/drawing/2014/main" id="{0D88C936-973F-4C41-93CD-06ACC3BE0B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853545" y="831065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54">
              <a:extLst>
                <a:ext uri="{FF2B5EF4-FFF2-40B4-BE49-F238E27FC236}">
                  <a16:creationId xmlns:a16="http://schemas.microsoft.com/office/drawing/2014/main" id="{FBB916FA-E2F0-42B2-9568-E0EC975B89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53406" y="766184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84">
              <a:extLst>
                <a:ext uri="{FF2B5EF4-FFF2-40B4-BE49-F238E27FC236}">
                  <a16:creationId xmlns:a16="http://schemas.microsoft.com/office/drawing/2014/main" id="{2EED1F78-EBC1-42E8-B3ED-F3260AE703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240317" y="839141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E420B60-EB39-4544-87CE-09C5D7DE30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624456" y="5884485"/>
            <a:ext cx="4752301" cy="951832"/>
            <a:chOff x="6624456" y="5930493"/>
            <a:chExt cx="4752301" cy="951832"/>
          </a:xfrm>
        </p:grpSpPr>
        <p:sp>
          <p:nvSpPr>
            <p:cNvPr id="86" name="Freeform 8">
              <a:extLst>
                <a:ext uri="{FF2B5EF4-FFF2-40B4-BE49-F238E27FC236}">
                  <a16:creationId xmlns:a16="http://schemas.microsoft.com/office/drawing/2014/main" id="{7E80A177-CE54-47FE-B857-BF477246A9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195128" y="6742901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25">
              <a:extLst>
                <a:ext uri="{FF2B5EF4-FFF2-40B4-BE49-F238E27FC236}">
                  <a16:creationId xmlns:a16="http://schemas.microsoft.com/office/drawing/2014/main" id="{A198D49F-543D-45A6-8055-BB8E0267A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411214" y="6481642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31">
              <a:extLst>
                <a:ext uri="{FF2B5EF4-FFF2-40B4-BE49-F238E27FC236}">
                  <a16:creationId xmlns:a16="http://schemas.microsoft.com/office/drawing/2014/main" id="{ECD712F5-F742-47FE-A71E-88165011FD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390137" y="6264505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36">
              <a:extLst>
                <a:ext uri="{FF2B5EF4-FFF2-40B4-BE49-F238E27FC236}">
                  <a16:creationId xmlns:a16="http://schemas.microsoft.com/office/drawing/2014/main" id="{42492919-7062-4930-8341-A532F329CE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192949" y="6071027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41">
              <a:extLst>
                <a:ext uri="{FF2B5EF4-FFF2-40B4-BE49-F238E27FC236}">
                  <a16:creationId xmlns:a16="http://schemas.microsoft.com/office/drawing/2014/main" id="{5F9DA937-61A8-4E63-B01C-F4A443DDF3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192949" y="6303035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49">
              <a:extLst>
                <a:ext uri="{FF2B5EF4-FFF2-40B4-BE49-F238E27FC236}">
                  <a16:creationId xmlns:a16="http://schemas.microsoft.com/office/drawing/2014/main" id="{F5A6C680-A4FC-4262-8A10-BC70695E02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163831" y="6532250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70">
              <a:extLst>
                <a:ext uri="{FF2B5EF4-FFF2-40B4-BE49-F238E27FC236}">
                  <a16:creationId xmlns:a16="http://schemas.microsoft.com/office/drawing/2014/main" id="{CD563E08-AB21-4835-A4DF-DDAF94780D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874409" y="6271028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85">
              <a:extLst>
                <a:ext uri="{FF2B5EF4-FFF2-40B4-BE49-F238E27FC236}">
                  <a16:creationId xmlns:a16="http://schemas.microsoft.com/office/drawing/2014/main" id="{2A586E34-A7CD-4D99-9717-AABFBC282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877815" y="6458922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87">
              <a:extLst>
                <a:ext uri="{FF2B5EF4-FFF2-40B4-BE49-F238E27FC236}">
                  <a16:creationId xmlns:a16="http://schemas.microsoft.com/office/drawing/2014/main" id="{EF31E361-DA1E-4CE6-98D8-291444CEEC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865294" y="6681956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117">
              <a:extLst>
                <a:ext uri="{FF2B5EF4-FFF2-40B4-BE49-F238E27FC236}">
                  <a16:creationId xmlns:a16="http://schemas.microsoft.com/office/drawing/2014/main" id="{66829572-6C2D-47A1-A37E-CC2FA7E864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672050" y="6028572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118">
              <a:extLst>
                <a:ext uri="{FF2B5EF4-FFF2-40B4-BE49-F238E27FC236}">
                  <a16:creationId xmlns:a16="http://schemas.microsoft.com/office/drawing/2014/main" id="{50DCE6C4-F390-41AE-B5CE-BB2DAF401A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561466" y="6606259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119">
              <a:extLst>
                <a:ext uri="{FF2B5EF4-FFF2-40B4-BE49-F238E27FC236}">
                  <a16:creationId xmlns:a16="http://schemas.microsoft.com/office/drawing/2014/main" id="{B172F65D-71C6-45BA-94E4-377171B6FA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547983" y="6387216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139">
              <a:extLst>
                <a:ext uri="{FF2B5EF4-FFF2-40B4-BE49-F238E27FC236}">
                  <a16:creationId xmlns:a16="http://schemas.microsoft.com/office/drawing/2014/main" id="{A1099F0A-8048-4CBD-9ED0-72CF3432E4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333386" y="6583450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144">
              <a:extLst>
                <a:ext uri="{FF2B5EF4-FFF2-40B4-BE49-F238E27FC236}">
                  <a16:creationId xmlns:a16="http://schemas.microsoft.com/office/drawing/2014/main" id="{C9CAE903-ADB3-4CE4-950E-EE0837F2D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296245" y="6111264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145">
              <a:extLst>
                <a:ext uri="{FF2B5EF4-FFF2-40B4-BE49-F238E27FC236}">
                  <a16:creationId xmlns:a16="http://schemas.microsoft.com/office/drawing/2014/main" id="{81FA9D8F-DF11-408E-A5F7-94E3C41BD0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312555" y="6322928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8">
              <a:extLst>
                <a:ext uri="{FF2B5EF4-FFF2-40B4-BE49-F238E27FC236}">
                  <a16:creationId xmlns:a16="http://schemas.microsoft.com/office/drawing/2014/main" id="{4A8A749C-9CB9-446B-8CA4-7E77E2EDC7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339098" y="6772684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106">
              <a:extLst>
                <a:ext uri="{FF2B5EF4-FFF2-40B4-BE49-F238E27FC236}">
                  <a16:creationId xmlns:a16="http://schemas.microsoft.com/office/drawing/2014/main" id="{8DCE61AA-D23B-4949-B97D-8107FB476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388303" y="6697479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8">
              <a:extLst>
                <a:ext uri="{FF2B5EF4-FFF2-40B4-BE49-F238E27FC236}">
                  <a16:creationId xmlns:a16="http://schemas.microsoft.com/office/drawing/2014/main" id="{D5734C15-885E-4C4A-BCE2-40EEBC4201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29013" y="6716059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25">
              <a:extLst>
                <a:ext uri="{FF2B5EF4-FFF2-40B4-BE49-F238E27FC236}">
                  <a16:creationId xmlns:a16="http://schemas.microsoft.com/office/drawing/2014/main" id="{0DF76958-CCA0-4139-9926-1713899D0C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045099" y="6447976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31">
              <a:extLst>
                <a:ext uri="{FF2B5EF4-FFF2-40B4-BE49-F238E27FC236}">
                  <a16:creationId xmlns:a16="http://schemas.microsoft.com/office/drawing/2014/main" id="{997EAA8D-E8EB-4B67-BA2D-4CC4C60878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024022" y="6230839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41">
              <a:extLst>
                <a:ext uri="{FF2B5EF4-FFF2-40B4-BE49-F238E27FC236}">
                  <a16:creationId xmlns:a16="http://schemas.microsoft.com/office/drawing/2014/main" id="{41C18114-E8E5-4736-9BE6-D4E67C3DF6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26834" y="6276193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49">
              <a:extLst>
                <a:ext uri="{FF2B5EF4-FFF2-40B4-BE49-F238E27FC236}">
                  <a16:creationId xmlns:a16="http://schemas.microsoft.com/office/drawing/2014/main" id="{0389C81B-E6D1-4D7D-903B-154945D709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797716" y="6505408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70">
              <a:extLst>
                <a:ext uri="{FF2B5EF4-FFF2-40B4-BE49-F238E27FC236}">
                  <a16:creationId xmlns:a16="http://schemas.microsoft.com/office/drawing/2014/main" id="{D2AB3F76-E9FC-4760-8087-74D9EC6B7A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508294" y="6244186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85">
              <a:extLst>
                <a:ext uri="{FF2B5EF4-FFF2-40B4-BE49-F238E27FC236}">
                  <a16:creationId xmlns:a16="http://schemas.microsoft.com/office/drawing/2014/main" id="{BC4AA8F0-169B-4D3A-99B4-B8757EE21C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511700" y="6432080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87">
              <a:extLst>
                <a:ext uri="{FF2B5EF4-FFF2-40B4-BE49-F238E27FC236}">
                  <a16:creationId xmlns:a16="http://schemas.microsoft.com/office/drawing/2014/main" id="{2E71E590-28E1-4E12-A79C-376650B7B1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499179" y="6655114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03">
              <a:extLst>
                <a:ext uri="{FF2B5EF4-FFF2-40B4-BE49-F238E27FC236}">
                  <a16:creationId xmlns:a16="http://schemas.microsoft.com/office/drawing/2014/main" id="{FB9AB424-39E3-46C5-A19E-DDEE175545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234692" y="6750567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17">
              <a:extLst>
                <a:ext uri="{FF2B5EF4-FFF2-40B4-BE49-F238E27FC236}">
                  <a16:creationId xmlns:a16="http://schemas.microsoft.com/office/drawing/2014/main" id="{2ED9F50D-1DF6-4628-AC2C-FB8CAC3D04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305935" y="5974434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18">
              <a:extLst>
                <a:ext uri="{FF2B5EF4-FFF2-40B4-BE49-F238E27FC236}">
                  <a16:creationId xmlns:a16="http://schemas.microsoft.com/office/drawing/2014/main" id="{0E070AAF-5102-4318-B35D-13957B198A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195351" y="6552121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19">
              <a:extLst>
                <a:ext uri="{FF2B5EF4-FFF2-40B4-BE49-F238E27FC236}">
                  <a16:creationId xmlns:a16="http://schemas.microsoft.com/office/drawing/2014/main" id="{5436B656-AD36-4B2B-9198-4C370D8F7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182025" y="6283746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139">
              <a:extLst>
                <a:ext uri="{FF2B5EF4-FFF2-40B4-BE49-F238E27FC236}">
                  <a16:creationId xmlns:a16="http://schemas.microsoft.com/office/drawing/2014/main" id="{2071E1E0-F515-47F5-A550-E9ED439385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967271" y="6556608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144">
              <a:extLst>
                <a:ext uri="{FF2B5EF4-FFF2-40B4-BE49-F238E27FC236}">
                  <a16:creationId xmlns:a16="http://schemas.microsoft.com/office/drawing/2014/main" id="{7DCF15B1-1606-4701-8EC0-95112EC8FF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948602" y="5979595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145">
              <a:extLst>
                <a:ext uri="{FF2B5EF4-FFF2-40B4-BE49-F238E27FC236}">
                  <a16:creationId xmlns:a16="http://schemas.microsoft.com/office/drawing/2014/main" id="{8C9C97D2-7D94-41DB-B4EC-4B69B0D509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946440" y="6296086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8">
              <a:extLst>
                <a:ext uri="{FF2B5EF4-FFF2-40B4-BE49-F238E27FC236}">
                  <a16:creationId xmlns:a16="http://schemas.microsoft.com/office/drawing/2014/main" id="{65F9D91C-5585-464F-8086-E5ED0ADB5C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972983" y="674584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106">
              <a:extLst>
                <a:ext uri="{FF2B5EF4-FFF2-40B4-BE49-F238E27FC236}">
                  <a16:creationId xmlns:a16="http://schemas.microsoft.com/office/drawing/2014/main" id="{99F6EA4E-7EF3-4B4A-BEA7-0D3D931C03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022188" y="6663813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8">
              <a:extLst>
                <a:ext uri="{FF2B5EF4-FFF2-40B4-BE49-F238E27FC236}">
                  <a16:creationId xmlns:a16="http://schemas.microsoft.com/office/drawing/2014/main" id="{BA526659-F1A4-4042-A108-76CFB3DBD7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478347" y="672697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25">
              <a:extLst>
                <a:ext uri="{FF2B5EF4-FFF2-40B4-BE49-F238E27FC236}">
                  <a16:creationId xmlns:a16="http://schemas.microsoft.com/office/drawing/2014/main" id="{9877EF40-90CB-4799-8572-4F4A5E10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713822" y="6536401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29">
              <a:extLst>
                <a:ext uri="{FF2B5EF4-FFF2-40B4-BE49-F238E27FC236}">
                  <a16:creationId xmlns:a16="http://schemas.microsoft.com/office/drawing/2014/main" id="{285DA720-E488-4A9B-A140-1F44737EC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733243" y="6057983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31">
              <a:extLst>
                <a:ext uri="{FF2B5EF4-FFF2-40B4-BE49-F238E27FC236}">
                  <a16:creationId xmlns:a16="http://schemas.microsoft.com/office/drawing/2014/main" id="{D38D4092-51E3-4A36-8175-82F5C85F4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692683" y="6377369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36">
              <a:extLst>
                <a:ext uri="{FF2B5EF4-FFF2-40B4-BE49-F238E27FC236}">
                  <a16:creationId xmlns:a16="http://schemas.microsoft.com/office/drawing/2014/main" id="{6D5B3102-2CB4-4953-9813-30F073A296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495557" y="6018061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41">
              <a:extLst>
                <a:ext uri="{FF2B5EF4-FFF2-40B4-BE49-F238E27FC236}">
                  <a16:creationId xmlns:a16="http://schemas.microsoft.com/office/drawing/2014/main" id="{AFCEC11A-95B5-4DF7-A30A-DD051FCDAB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495557" y="6250069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49">
              <a:extLst>
                <a:ext uri="{FF2B5EF4-FFF2-40B4-BE49-F238E27FC236}">
                  <a16:creationId xmlns:a16="http://schemas.microsoft.com/office/drawing/2014/main" id="{C37CBD80-4119-4E02-94C4-260BA62B5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466439" y="6479284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70">
              <a:extLst>
                <a:ext uri="{FF2B5EF4-FFF2-40B4-BE49-F238E27FC236}">
                  <a16:creationId xmlns:a16="http://schemas.microsoft.com/office/drawing/2014/main" id="{64EDD805-B615-4022-8A64-4554869C68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177017" y="6284843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85">
              <a:extLst>
                <a:ext uri="{FF2B5EF4-FFF2-40B4-BE49-F238E27FC236}">
                  <a16:creationId xmlns:a16="http://schemas.microsoft.com/office/drawing/2014/main" id="{5A8DE9EF-D932-4386-88F7-1D0F5A2E1D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180423" y="6472737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87">
              <a:extLst>
                <a:ext uri="{FF2B5EF4-FFF2-40B4-BE49-F238E27FC236}">
                  <a16:creationId xmlns:a16="http://schemas.microsoft.com/office/drawing/2014/main" id="{0439362E-63A9-4091-92AF-0B62036999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167902" y="6695771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117">
              <a:extLst>
                <a:ext uri="{FF2B5EF4-FFF2-40B4-BE49-F238E27FC236}">
                  <a16:creationId xmlns:a16="http://schemas.microsoft.com/office/drawing/2014/main" id="{041EAA16-517F-47E9-AB9D-47740608E5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974658" y="6015091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118">
              <a:extLst>
                <a:ext uri="{FF2B5EF4-FFF2-40B4-BE49-F238E27FC236}">
                  <a16:creationId xmlns:a16="http://schemas.microsoft.com/office/drawing/2014/main" id="{E0071F9A-C5AF-4EA0-A186-BF24F089D0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864074" y="6592778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119">
              <a:extLst>
                <a:ext uri="{FF2B5EF4-FFF2-40B4-BE49-F238E27FC236}">
                  <a16:creationId xmlns:a16="http://schemas.microsoft.com/office/drawing/2014/main" id="{8273660E-2FC8-4FED-8D67-CFF1D69A3D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850748" y="6324403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139">
              <a:extLst>
                <a:ext uri="{FF2B5EF4-FFF2-40B4-BE49-F238E27FC236}">
                  <a16:creationId xmlns:a16="http://schemas.microsoft.com/office/drawing/2014/main" id="{92B33B56-557D-46CD-89E8-FA7B9BFF7C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635994" y="6563145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144">
              <a:extLst>
                <a:ext uri="{FF2B5EF4-FFF2-40B4-BE49-F238E27FC236}">
                  <a16:creationId xmlns:a16="http://schemas.microsoft.com/office/drawing/2014/main" id="{43EAC14F-C938-4BCE-A1EC-4E31AEC3B5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598853" y="6090959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145">
              <a:extLst>
                <a:ext uri="{FF2B5EF4-FFF2-40B4-BE49-F238E27FC236}">
                  <a16:creationId xmlns:a16="http://schemas.microsoft.com/office/drawing/2014/main" id="{5C3C5159-9C8B-4BC2-BDF4-DB4B56DF5D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615163" y="6302623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8">
              <a:extLst>
                <a:ext uri="{FF2B5EF4-FFF2-40B4-BE49-F238E27FC236}">
                  <a16:creationId xmlns:a16="http://schemas.microsoft.com/office/drawing/2014/main" id="{50ECDAAF-E711-4CBA-AD5D-B5A3525892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641706" y="6752379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106">
              <a:extLst>
                <a:ext uri="{FF2B5EF4-FFF2-40B4-BE49-F238E27FC236}">
                  <a16:creationId xmlns:a16="http://schemas.microsoft.com/office/drawing/2014/main" id="{ABD3ADE5-C4C8-43BF-A004-1DB4E97675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690911" y="6752238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70">
              <a:extLst>
                <a:ext uri="{FF2B5EF4-FFF2-40B4-BE49-F238E27FC236}">
                  <a16:creationId xmlns:a16="http://schemas.microsoft.com/office/drawing/2014/main" id="{E7018D39-07D6-4351-810D-29741E712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37330" y="6235999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85">
              <a:extLst>
                <a:ext uri="{FF2B5EF4-FFF2-40B4-BE49-F238E27FC236}">
                  <a16:creationId xmlns:a16="http://schemas.microsoft.com/office/drawing/2014/main" id="{45EC1EF3-73E3-46EC-B05F-E68CE16760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40736" y="6423893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87">
              <a:extLst>
                <a:ext uri="{FF2B5EF4-FFF2-40B4-BE49-F238E27FC236}">
                  <a16:creationId xmlns:a16="http://schemas.microsoft.com/office/drawing/2014/main" id="{D455521C-F22B-4367-ACA7-595CC4F42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28215" y="6646927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103">
              <a:extLst>
                <a:ext uri="{FF2B5EF4-FFF2-40B4-BE49-F238E27FC236}">
                  <a16:creationId xmlns:a16="http://schemas.microsoft.com/office/drawing/2014/main" id="{9B228660-6A2E-4C6F-9B6C-D7A7CC69D6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35018" y="6113342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117">
              <a:extLst>
                <a:ext uri="{FF2B5EF4-FFF2-40B4-BE49-F238E27FC236}">
                  <a16:creationId xmlns:a16="http://schemas.microsoft.com/office/drawing/2014/main" id="{C20DC9CF-6D6F-44D0-A7C5-3222D6A89A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34971" y="5966247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118">
              <a:extLst>
                <a:ext uri="{FF2B5EF4-FFF2-40B4-BE49-F238E27FC236}">
                  <a16:creationId xmlns:a16="http://schemas.microsoft.com/office/drawing/2014/main" id="{78BFEA79-09D0-47A0-8777-82867E0EC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24271" y="6639368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119">
              <a:extLst>
                <a:ext uri="{FF2B5EF4-FFF2-40B4-BE49-F238E27FC236}">
                  <a16:creationId xmlns:a16="http://schemas.microsoft.com/office/drawing/2014/main" id="{A150377E-0862-45D6-9912-9237A1F85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11378" y="6380732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139">
              <a:extLst>
                <a:ext uri="{FF2B5EF4-FFF2-40B4-BE49-F238E27FC236}">
                  <a16:creationId xmlns:a16="http://schemas.microsoft.com/office/drawing/2014/main" id="{44B0C21D-2951-47F9-88CA-1F4E98538D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696307" y="6548421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144">
              <a:extLst>
                <a:ext uri="{FF2B5EF4-FFF2-40B4-BE49-F238E27FC236}">
                  <a16:creationId xmlns:a16="http://schemas.microsoft.com/office/drawing/2014/main" id="{E5B500A1-AF9B-49A1-B6B0-51FC17B841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659166" y="6076235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145">
              <a:extLst>
                <a:ext uri="{FF2B5EF4-FFF2-40B4-BE49-F238E27FC236}">
                  <a16:creationId xmlns:a16="http://schemas.microsoft.com/office/drawing/2014/main" id="{E4D6D63F-DCA7-42C7-A1FF-844F40C50B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675476" y="6287899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8">
              <a:extLst>
                <a:ext uri="{FF2B5EF4-FFF2-40B4-BE49-F238E27FC236}">
                  <a16:creationId xmlns:a16="http://schemas.microsoft.com/office/drawing/2014/main" id="{8697CA0D-22DD-482E-9EBE-5AC02B1C09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702019" y="673765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135">
              <a:extLst>
                <a:ext uri="{FF2B5EF4-FFF2-40B4-BE49-F238E27FC236}">
                  <a16:creationId xmlns:a16="http://schemas.microsoft.com/office/drawing/2014/main" id="{0F638DFA-E3FC-449B-A784-DC4E10846E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011068" y="6040931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54">
              <a:extLst>
                <a:ext uri="{FF2B5EF4-FFF2-40B4-BE49-F238E27FC236}">
                  <a16:creationId xmlns:a16="http://schemas.microsoft.com/office/drawing/2014/main" id="{30C58E92-3C12-4DDC-9E8B-6B8949D3EC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517909" y="5945209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84">
              <a:extLst>
                <a:ext uri="{FF2B5EF4-FFF2-40B4-BE49-F238E27FC236}">
                  <a16:creationId xmlns:a16="http://schemas.microsoft.com/office/drawing/2014/main" id="{65C2555C-68ED-4AA1-8EC4-9ED08441E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117059" y="6075182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70">
              <a:extLst>
                <a:ext uri="{FF2B5EF4-FFF2-40B4-BE49-F238E27FC236}">
                  <a16:creationId xmlns:a16="http://schemas.microsoft.com/office/drawing/2014/main" id="{2E89B8BC-4B28-466A-9162-64BABFA94C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837349" y="6098306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85">
              <a:extLst>
                <a:ext uri="{FF2B5EF4-FFF2-40B4-BE49-F238E27FC236}">
                  <a16:creationId xmlns:a16="http://schemas.microsoft.com/office/drawing/2014/main" id="{CE1C577C-8272-42AD-BA80-547605EE38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212741" y="6096012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38">
              <a:extLst>
                <a:ext uri="{FF2B5EF4-FFF2-40B4-BE49-F238E27FC236}">
                  <a16:creationId xmlns:a16="http://schemas.microsoft.com/office/drawing/2014/main" id="{9D6179B9-63A8-4087-B0D7-442412CBD4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565941" y="6004156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39">
              <a:extLst>
                <a:ext uri="{FF2B5EF4-FFF2-40B4-BE49-F238E27FC236}">
                  <a16:creationId xmlns:a16="http://schemas.microsoft.com/office/drawing/2014/main" id="{CADD67EC-77B7-47BA-9D84-FC526915E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563951" y="6199762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38">
              <a:extLst>
                <a:ext uri="{FF2B5EF4-FFF2-40B4-BE49-F238E27FC236}">
                  <a16:creationId xmlns:a16="http://schemas.microsoft.com/office/drawing/2014/main" id="{5CFAE0AC-B0B1-4BBD-A3B2-476B343D9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461807" y="6067395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39">
              <a:extLst>
                <a:ext uri="{FF2B5EF4-FFF2-40B4-BE49-F238E27FC236}">
                  <a16:creationId xmlns:a16="http://schemas.microsoft.com/office/drawing/2014/main" id="{F33104F7-7254-4522-B3EF-B9391BA9DE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70379" y="5977807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Freeform 38">
              <a:extLst>
                <a:ext uri="{FF2B5EF4-FFF2-40B4-BE49-F238E27FC236}">
                  <a16:creationId xmlns:a16="http://schemas.microsoft.com/office/drawing/2014/main" id="{95F2981E-6FD0-4E2E-9C96-25DDC8ABF4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784348" y="6081220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39">
              <a:extLst>
                <a:ext uri="{FF2B5EF4-FFF2-40B4-BE49-F238E27FC236}">
                  <a16:creationId xmlns:a16="http://schemas.microsoft.com/office/drawing/2014/main" id="{C4B43AF8-30C3-4D75-9592-EB022861F6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832809" y="6044045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1" name="Rectangle 160">
            <a:extLst>
              <a:ext uri="{FF2B5EF4-FFF2-40B4-BE49-F238E27FC236}">
                <a16:creationId xmlns:a16="http://schemas.microsoft.com/office/drawing/2014/main" id="{B4CE0640-B5AC-420F-A979-4701983D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2773" y="871729"/>
            <a:ext cx="7849227" cy="51099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B88B8DF-CA69-637A-C6C7-73084C4E6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4561" y="1005929"/>
            <a:ext cx="6173327" cy="488548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40000"/>
              </a:lnSpc>
            </a:pPr>
            <a:r>
              <a:rPr lang="nl-NL" sz="1800" dirty="0"/>
              <a:t>Koningspython </a:t>
            </a:r>
          </a:p>
          <a:p>
            <a:pPr lvl="1">
              <a:lnSpc>
                <a:spcPct val="140000"/>
              </a:lnSpc>
            </a:pPr>
            <a:r>
              <a:rPr lang="nl-NL" dirty="0"/>
              <a:t>	Alleen houden</a:t>
            </a:r>
          </a:p>
          <a:p>
            <a:pPr lvl="1">
              <a:lnSpc>
                <a:spcPct val="140000"/>
              </a:lnSpc>
            </a:pPr>
            <a:r>
              <a:rPr lang="nl-NL" dirty="0"/>
              <a:t>	Achterwand blinderen</a:t>
            </a:r>
          </a:p>
          <a:p>
            <a:pPr lvl="1">
              <a:lnSpc>
                <a:spcPct val="140000"/>
              </a:lnSpc>
            </a:pPr>
            <a:r>
              <a:rPr lang="nl-NL" dirty="0"/>
              <a:t>	Bodembedekking beukensnippers</a:t>
            </a:r>
          </a:p>
          <a:p>
            <a:pPr lvl="1">
              <a:lnSpc>
                <a:spcPct val="140000"/>
              </a:lnSpc>
            </a:pPr>
            <a:r>
              <a:rPr lang="nl-NL" dirty="0"/>
              <a:t>	Waterschaal</a:t>
            </a:r>
          </a:p>
          <a:p>
            <a:pPr lvl="1">
              <a:lnSpc>
                <a:spcPct val="140000"/>
              </a:lnSpc>
            </a:pPr>
            <a:r>
              <a:rPr lang="nl-NL" dirty="0"/>
              <a:t>	27 tot 32 graden</a:t>
            </a:r>
          </a:p>
          <a:p>
            <a:pPr marL="514350" lvl="1" indent="-285750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nl-NL" dirty="0"/>
              <a:t>Rattenslang</a:t>
            </a:r>
          </a:p>
          <a:p>
            <a:pPr lvl="2" indent="0">
              <a:lnSpc>
                <a:spcPct val="140000"/>
              </a:lnSpc>
              <a:buNone/>
            </a:pPr>
            <a:r>
              <a:rPr lang="nl-NL" sz="1800" b="0" dirty="0"/>
              <a:t>	Meester in ontsnappen</a:t>
            </a:r>
          </a:p>
          <a:p>
            <a:pPr lvl="2" indent="0">
              <a:lnSpc>
                <a:spcPct val="140000"/>
              </a:lnSpc>
              <a:buNone/>
            </a:pPr>
            <a:r>
              <a:rPr lang="nl-NL" sz="1800" b="0" dirty="0"/>
              <a:t>	Kan samen worden gehouden</a:t>
            </a:r>
          </a:p>
          <a:p>
            <a:pPr lvl="2" indent="0">
              <a:lnSpc>
                <a:spcPct val="140000"/>
              </a:lnSpc>
              <a:buNone/>
            </a:pPr>
            <a:r>
              <a:rPr lang="nl-NL" sz="1800" b="0" dirty="0"/>
              <a:t>	Verschillende tempratuurzones</a:t>
            </a:r>
          </a:p>
          <a:p>
            <a:pPr lvl="2" indent="0">
              <a:lnSpc>
                <a:spcPct val="140000"/>
              </a:lnSpc>
              <a:buNone/>
            </a:pPr>
            <a:r>
              <a:rPr lang="nl-NL" sz="1800" b="0" dirty="0"/>
              <a:t>	Bodem is papiersoorten</a:t>
            </a:r>
          </a:p>
          <a:p>
            <a:pPr marL="514350" lvl="1" indent="-285750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nl-NL" dirty="0"/>
              <a:t>Melkslang </a:t>
            </a:r>
          </a:p>
          <a:p>
            <a:pPr marL="834390" lvl="3">
              <a:lnSpc>
                <a:spcPct val="140000"/>
              </a:lnSpc>
            </a:pPr>
            <a:r>
              <a:rPr lang="nl-NL" sz="1800" dirty="0"/>
              <a:t>Kan in koppel worden gehouden</a:t>
            </a:r>
          </a:p>
          <a:p>
            <a:pPr marL="834390" lvl="3">
              <a:lnSpc>
                <a:spcPct val="140000"/>
              </a:lnSpc>
            </a:pPr>
            <a:r>
              <a:rPr lang="nl-NL" sz="1800" dirty="0" err="1"/>
              <a:t>Rotsterrarium</a:t>
            </a:r>
            <a:endParaRPr lang="nl-NL" sz="1800" dirty="0"/>
          </a:p>
          <a:p>
            <a:pPr marL="834390" lvl="3">
              <a:lnSpc>
                <a:spcPct val="140000"/>
              </a:lnSpc>
            </a:pPr>
            <a:r>
              <a:rPr lang="nl-NL" sz="1800" dirty="0"/>
              <a:t>Zowel op grond als in hoogte ruimte</a:t>
            </a:r>
          </a:p>
          <a:p>
            <a:pPr marL="834390" lvl="3">
              <a:lnSpc>
                <a:spcPct val="140000"/>
              </a:lnSpc>
            </a:pPr>
            <a:r>
              <a:rPr lang="nl-NL" sz="1800" dirty="0"/>
              <a:t>27 tot 32 graden</a:t>
            </a:r>
          </a:p>
          <a:p>
            <a:pPr marL="834390" lvl="3">
              <a:lnSpc>
                <a:spcPct val="140000"/>
              </a:lnSpc>
            </a:pPr>
            <a:endParaRPr lang="nl-NL" sz="700" dirty="0"/>
          </a:p>
          <a:p>
            <a:pPr marL="834390" lvl="3">
              <a:lnSpc>
                <a:spcPct val="140000"/>
              </a:lnSpc>
            </a:pPr>
            <a:endParaRPr lang="nl-NL" sz="700" dirty="0"/>
          </a:p>
        </p:txBody>
      </p:sp>
    </p:spTree>
    <p:extLst>
      <p:ext uri="{BB962C8B-B14F-4D97-AF65-F5344CB8AC3E}">
        <p14:creationId xmlns:p14="http://schemas.microsoft.com/office/powerpoint/2010/main" val="104388047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1AC88F6-55CB-496B-8AD8-9ABD2E6E3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9239DF-EAA4-47C3-B4E3-79C6BCB24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93" y="5267"/>
            <a:ext cx="6635041" cy="6847466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5C020D9-9584-9B1F-2F4F-BCFBA1FB5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932" y="571500"/>
            <a:ext cx="5110909" cy="1691969"/>
          </a:xfrm>
        </p:spPr>
        <p:txBody>
          <a:bodyPr>
            <a:normAutofit/>
          </a:bodyPr>
          <a:lstStyle/>
          <a:p>
            <a:pPr algn="ctr"/>
            <a:r>
              <a:rPr lang="nl-NL" dirty="0"/>
              <a:t>Inrichting huisvesting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ED5E203-21AB-04C9-A13A-807538BB5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99" y="2415379"/>
            <a:ext cx="4539129" cy="3699747"/>
          </a:xfrm>
        </p:spPr>
        <p:txBody>
          <a:bodyPr>
            <a:normAutofit/>
          </a:bodyPr>
          <a:lstStyle/>
          <a:p>
            <a:r>
              <a:rPr lang="nl-NL" sz="1700"/>
              <a:t>Schildpad </a:t>
            </a:r>
          </a:p>
          <a:p>
            <a:pPr lvl="1"/>
            <a:r>
              <a:rPr lang="nl-NL" sz="1700"/>
              <a:t>	Mogen samen worden gehouden</a:t>
            </a:r>
          </a:p>
          <a:p>
            <a:pPr lvl="1"/>
            <a:r>
              <a:rPr lang="nl-NL" sz="1700"/>
              <a:t>	Mogen in de zomer naar buiten boven de 25 graden</a:t>
            </a:r>
          </a:p>
          <a:p>
            <a:pPr lvl="1"/>
            <a:r>
              <a:rPr lang="nl-NL" sz="1700"/>
              <a:t>	UV lamp nodig</a:t>
            </a:r>
          </a:p>
          <a:p>
            <a:pPr lvl="1"/>
            <a:r>
              <a:rPr lang="nl-NL" sz="1700"/>
              <a:t>	Bodem is grassoorten of zand</a:t>
            </a:r>
          </a:p>
          <a:p>
            <a:pPr lvl="1"/>
            <a:r>
              <a:rPr lang="nl-NL" sz="1700"/>
              <a:t>	Graven en ontsnappen makkelijk, let hier dus goed op!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FB645E-C741-CC78-D052-C1FA97D910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252" r="25311" b="-1"/>
          <a:stretch/>
        </p:blipFill>
        <p:spPr>
          <a:xfrm>
            <a:off x="6645834" y="1"/>
            <a:ext cx="5546166" cy="6866192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3389B237-4CAB-4403-A95C-C04D71F4B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45458" y="-31769"/>
            <a:ext cx="510538" cy="6804779"/>
            <a:chOff x="11445458" y="-31769"/>
            <a:chExt cx="510538" cy="6804779"/>
          </a:xfrm>
        </p:grpSpPr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57652216-AF47-4D6B-A81B-2DC28B6255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47521" y="6663369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3">
              <a:extLst>
                <a:ext uri="{FF2B5EF4-FFF2-40B4-BE49-F238E27FC236}">
                  <a16:creationId xmlns:a16="http://schemas.microsoft.com/office/drawing/2014/main" id="{0E53B701-E5D9-4269-97AD-69F3087D28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68634" y="742112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51">
              <a:extLst>
                <a:ext uri="{FF2B5EF4-FFF2-40B4-BE49-F238E27FC236}">
                  <a16:creationId xmlns:a16="http://schemas.microsoft.com/office/drawing/2014/main" id="{53F3EB0D-ADA8-4F65-9811-0A990FE6BE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806592" y="959823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3">
              <a:extLst>
                <a:ext uri="{FF2B5EF4-FFF2-40B4-BE49-F238E27FC236}">
                  <a16:creationId xmlns:a16="http://schemas.microsoft.com/office/drawing/2014/main" id="{7FC10137-17E1-4C6D-B7A2-CD86B7C148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94678" y="1198596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54">
              <a:extLst>
                <a:ext uri="{FF2B5EF4-FFF2-40B4-BE49-F238E27FC236}">
                  <a16:creationId xmlns:a16="http://schemas.microsoft.com/office/drawing/2014/main" id="{983715DD-6794-4B57-8585-E0EFF671E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48560" y="447364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55">
              <a:extLst>
                <a:ext uri="{FF2B5EF4-FFF2-40B4-BE49-F238E27FC236}">
                  <a16:creationId xmlns:a16="http://schemas.microsoft.com/office/drawing/2014/main" id="{6B8B9805-E14F-4943-B15E-48460BFD60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94538" y="1408197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56">
              <a:extLst>
                <a:ext uri="{FF2B5EF4-FFF2-40B4-BE49-F238E27FC236}">
                  <a16:creationId xmlns:a16="http://schemas.microsoft.com/office/drawing/2014/main" id="{112C42C6-34DE-404D-B18A-8E94E76A3C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94234" y="2238233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57">
              <a:extLst>
                <a:ext uri="{FF2B5EF4-FFF2-40B4-BE49-F238E27FC236}">
                  <a16:creationId xmlns:a16="http://schemas.microsoft.com/office/drawing/2014/main" id="{105114E3-B528-44FB-AD64-31F7940A69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80687" y="1617942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59">
              <a:extLst>
                <a:ext uri="{FF2B5EF4-FFF2-40B4-BE49-F238E27FC236}">
                  <a16:creationId xmlns:a16="http://schemas.microsoft.com/office/drawing/2014/main" id="{66162961-2E66-4F1D-AD08-A09C28C5E0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60137" y="200295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60">
              <a:extLst>
                <a:ext uri="{FF2B5EF4-FFF2-40B4-BE49-F238E27FC236}">
                  <a16:creationId xmlns:a16="http://schemas.microsoft.com/office/drawing/2014/main" id="{7DF10D80-7F03-41B7-BF83-7086CFB70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55368" y="1847736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61">
              <a:extLst>
                <a:ext uri="{FF2B5EF4-FFF2-40B4-BE49-F238E27FC236}">
                  <a16:creationId xmlns:a16="http://schemas.microsoft.com/office/drawing/2014/main" id="{60E5BEF8-88A7-4088-8382-FC596B16B9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34067" y="-12868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78">
              <a:extLst>
                <a:ext uri="{FF2B5EF4-FFF2-40B4-BE49-F238E27FC236}">
                  <a16:creationId xmlns:a16="http://schemas.microsoft.com/office/drawing/2014/main" id="{4850C240-229E-44CC-9B0C-7C70B8524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40903" y="665835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79">
              <a:extLst>
                <a:ext uri="{FF2B5EF4-FFF2-40B4-BE49-F238E27FC236}">
                  <a16:creationId xmlns:a16="http://schemas.microsoft.com/office/drawing/2014/main" id="{0C20C1F3-97C9-485A-BBF1-F712C6FDD9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53275" y="896880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80">
              <a:extLst>
                <a:ext uri="{FF2B5EF4-FFF2-40B4-BE49-F238E27FC236}">
                  <a16:creationId xmlns:a16="http://schemas.microsoft.com/office/drawing/2014/main" id="{5FB7F486-D669-4315-848B-079715C0A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47934" y="1134675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81">
              <a:extLst>
                <a:ext uri="{FF2B5EF4-FFF2-40B4-BE49-F238E27FC236}">
                  <a16:creationId xmlns:a16="http://schemas.microsoft.com/office/drawing/2014/main" id="{884943FC-F8F5-47A2-8C6C-AD8385B0F3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30984" y="2147729"/>
              <a:ext cx="140901" cy="90579"/>
            </a:xfrm>
            <a:custGeom>
              <a:avLst/>
              <a:gdLst>
                <a:gd name="T0" fmla="*/ 27 w 43"/>
                <a:gd name="T1" fmla="*/ 3 h 30"/>
                <a:gd name="T2" fmla="*/ 40 w 43"/>
                <a:gd name="T3" fmla="*/ 22 h 30"/>
                <a:gd name="T4" fmla="*/ 27 w 43"/>
                <a:gd name="T5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7" y="3"/>
                  </a:moveTo>
                  <a:cubicBezTo>
                    <a:pt x="35" y="0"/>
                    <a:pt x="43" y="16"/>
                    <a:pt x="40" y="22"/>
                  </a:cubicBezTo>
                  <a:cubicBezTo>
                    <a:pt x="21" y="30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82">
              <a:extLst>
                <a:ext uri="{FF2B5EF4-FFF2-40B4-BE49-F238E27FC236}">
                  <a16:creationId xmlns:a16="http://schemas.microsoft.com/office/drawing/2014/main" id="{FBD1CFD7-B550-428B-99C5-E70AE1117A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38820" y="1925276"/>
              <a:ext cx="128495" cy="69362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83">
              <a:extLst>
                <a:ext uri="{FF2B5EF4-FFF2-40B4-BE49-F238E27FC236}">
                  <a16:creationId xmlns:a16="http://schemas.microsoft.com/office/drawing/2014/main" id="{86464553-DBB1-4FDD-A906-723DE0BFAF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11377" y="1610488"/>
              <a:ext cx="131153" cy="157493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84">
              <a:extLst>
                <a:ext uri="{FF2B5EF4-FFF2-40B4-BE49-F238E27FC236}">
                  <a16:creationId xmlns:a16="http://schemas.microsoft.com/office/drawing/2014/main" id="{41C1AA59-6A1E-4A61-8483-8056A09E0C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22393" y="461249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86">
              <a:extLst>
                <a:ext uri="{FF2B5EF4-FFF2-40B4-BE49-F238E27FC236}">
                  <a16:creationId xmlns:a16="http://schemas.microsoft.com/office/drawing/2014/main" id="{851A3E4E-2857-4A69-AEC0-79CF8C413D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16789" y="39307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89">
              <a:extLst>
                <a:ext uri="{FF2B5EF4-FFF2-40B4-BE49-F238E27FC236}">
                  <a16:creationId xmlns:a16="http://schemas.microsoft.com/office/drawing/2014/main" id="{363F6E9F-7E05-4464-BE66-BB27B4589D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87165" y="1398137"/>
              <a:ext cx="134697" cy="93027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90">
              <a:extLst>
                <a:ext uri="{FF2B5EF4-FFF2-40B4-BE49-F238E27FC236}">
                  <a16:creationId xmlns:a16="http://schemas.microsoft.com/office/drawing/2014/main" id="{CE4367E1-2C4E-4A0B-A9E2-2DC3B3BCDC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65017" y="2021046"/>
              <a:ext cx="2659" cy="8977"/>
            </a:xfrm>
            <a:custGeom>
              <a:avLst/>
              <a:gdLst>
                <a:gd name="T0" fmla="*/ 0 w 1"/>
                <a:gd name="T1" fmla="*/ 0 h 3"/>
                <a:gd name="T2" fmla="*/ 0 w 1"/>
                <a:gd name="T3" fmla="*/ 2 h 3"/>
                <a:gd name="T4" fmla="*/ 0 w 1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3">
                  <a:moveTo>
                    <a:pt x="0" y="0"/>
                  </a:moveTo>
                  <a:cubicBezTo>
                    <a:pt x="1" y="0"/>
                    <a:pt x="1" y="3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105">
              <a:extLst>
                <a:ext uri="{FF2B5EF4-FFF2-40B4-BE49-F238E27FC236}">
                  <a16:creationId xmlns:a16="http://schemas.microsoft.com/office/drawing/2014/main" id="{EE215DA3-ED82-4F29-9835-DD3B5ADD4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839032" y="2023516"/>
              <a:ext cx="140901" cy="93027"/>
            </a:xfrm>
            <a:custGeom>
              <a:avLst/>
              <a:gdLst>
                <a:gd name="T0" fmla="*/ 26 w 43"/>
                <a:gd name="T1" fmla="*/ 3 h 31"/>
                <a:gd name="T2" fmla="*/ 39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4" y="0"/>
                    <a:pt x="43" y="17"/>
                    <a:pt x="39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106">
              <a:extLst>
                <a:ext uri="{FF2B5EF4-FFF2-40B4-BE49-F238E27FC236}">
                  <a16:creationId xmlns:a16="http://schemas.microsoft.com/office/drawing/2014/main" id="{449C2B94-6D2C-466B-9091-18CA599565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53729" y="261247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32">
              <a:extLst>
                <a:ext uri="{FF2B5EF4-FFF2-40B4-BE49-F238E27FC236}">
                  <a16:creationId xmlns:a16="http://schemas.microsoft.com/office/drawing/2014/main" id="{9873A13E-F493-4022-9CDB-496767477D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43710" y="3240972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33">
              <a:extLst>
                <a:ext uri="{FF2B5EF4-FFF2-40B4-BE49-F238E27FC236}">
                  <a16:creationId xmlns:a16="http://schemas.microsoft.com/office/drawing/2014/main" id="{631ED96D-0634-4E7F-BE08-A8ACAA0A64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73623" y="4332283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34">
              <a:extLst>
                <a:ext uri="{FF2B5EF4-FFF2-40B4-BE49-F238E27FC236}">
                  <a16:creationId xmlns:a16="http://schemas.microsoft.com/office/drawing/2014/main" id="{D43F1416-268F-487F-ABB4-1C62E6C68B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77553" y="5329606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35">
              <a:extLst>
                <a:ext uri="{FF2B5EF4-FFF2-40B4-BE49-F238E27FC236}">
                  <a16:creationId xmlns:a16="http://schemas.microsoft.com/office/drawing/2014/main" id="{E5E99890-1E26-4DDC-8F50-128C4875B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73205" y="4540510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36">
              <a:extLst>
                <a:ext uri="{FF2B5EF4-FFF2-40B4-BE49-F238E27FC236}">
                  <a16:creationId xmlns:a16="http://schemas.microsoft.com/office/drawing/2014/main" id="{21D3B3BA-A1D7-450E-B002-44DFDC68F9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45342" y="5991495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37">
              <a:extLst>
                <a:ext uri="{FF2B5EF4-FFF2-40B4-BE49-F238E27FC236}">
                  <a16:creationId xmlns:a16="http://schemas.microsoft.com/office/drawing/2014/main" id="{666093C3-5DCC-4A45-897C-F2C5CA94AC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57108" y="3005032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38">
              <a:extLst>
                <a:ext uri="{FF2B5EF4-FFF2-40B4-BE49-F238E27FC236}">
                  <a16:creationId xmlns:a16="http://schemas.microsoft.com/office/drawing/2014/main" id="{E5879CC9-6134-4E28-8170-9DD4240CC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64777" y="4845128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39">
              <a:extLst>
                <a:ext uri="{FF2B5EF4-FFF2-40B4-BE49-F238E27FC236}">
                  <a16:creationId xmlns:a16="http://schemas.microsoft.com/office/drawing/2014/main" id="{52B9234F-7351-4670-9340-3ABC48A30B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56885" y="5086249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40">
              <a:extLst>
                <a:ext uri="{FF2B5EF4-FFF2-40B4-BE49-F238E27FC236}">
                  <a16:creationId xmlns:a16="http://schemas.microsoft.com/office/drawing/2014/main" id="{3F67C8B5-D925-449D-BCA7-7517305514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51849" y="2542950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41">
              <a:extLst>
                <a:ext uri="{FF2B5EF4-FFF2-40B4-BE49-F238E27FC236}">
                  <a16:creationId xmlns:a16="http://schemas.microsoft.com/office/drawing/2014/main" id="{71516E84-743F-4EE4-B466-909E55FCC9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45342" y="6223503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42">
              <a:extLst>
                <a:ext uri="{FF2B5EF4-FFF2-40B4-BE49-F238E27FC236}">
                  <a16:creationId xmlns:a16="http://schemas.microsoft.com/office/drawing/2014/main" id="{285EE84A-B305-47FC-9896-3EAAE94F6D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33510" y="5541519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44">
              <a:extLst>
                <a:ext uri="{FF2B5EF4-FFF2-40B4-BE49-F238E27FC236}">
                  <a16:creationId xmlns:a16="http://schemas.microsoft.com/office/drawing/2014/main" id="{52175DC6-FE35-414D-B1FC-53870E0F6B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37300" y="4025647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45">
              <a:extLst>
                <a:ext uri="{FF2B5EF4-FFF2-40B4-BE49-F238E27FC236}">
                  <a16:creationId xmlns:a16="http://schemas.microsoft.com/office/drawing/2014/main" id="{ACD91DA3-CF45-4374-AEDA-5DA2E53EE4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15149" y="5781473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46">
              <a:extLst>
                <a:ext uri="{FF2B5EF4-FFF2-40B4-BE49-F238E27FC236}">
                  <a16:creationId xmlns:a16="http://schemas.microsoft.com/office/drawing/2014/main" id="{8AAA7A16-3076-4557-9DC3-297D83248E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64208" y="2775569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47">
              <a:extLst>
                <a:ext uri="{FF2B5EF4-FFF2-40B4-BE49-F238E27FC236}">
                  <a16:creationId xmlns:a16="http://schemas.microsoft.com/office/drawing/2014/main" id="{62AFF181-4F3A-40CE-BC79-BD8D97E0C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22353" y="3794520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48">
              <a:extLst>
                <a:ext uri="{FF2B5EF4-FFF2-40B4-BE49-F238E27FC236}">
                  <a16:creationId xmlns:a16="http://schemas.microsoft.com/office/drawing/2014/main" id="{E9EE8F9C-63EF-41F7-90AC-95F093366F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17610" y="3561050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62">
              <a:extLst>
                <a:ext uri="{FF2B5EF4-FFF2-40B4-BE49-F238E27FC236}">
                  <a16:creationId xmlns:a16="http://schemas.microsoft.com/office/drawing/2014/main" id="{F99D5EE6-2CC4-4A54-9A07-4734713E7A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08042" y="2895364"/>
              <a:ext cx="150648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63">
              <a:extLst>
                <a:ext uri="{FF2B5EF4-FFF2-40B4-BE49-F238E27FC236}">
                  <a16:creationId xmlns:a16="http://schemas.microsoft.com/office/drawing/2014/main" id="{DC83D62C-4898-4734-893F-7FE7A2D70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19400" y="4033977"/>
              <a:ext cx="121406" cy="124036"/>
            </a:xfrm>
            <a:custGeom>
              <a:avLst/>
              <a:gdLst>
                <a:gd name="T0" fmla="*/ 24 w 37"/>
                <a:gd name="T1" fmla="*/ 4 h 41"/>
                <a:gd name="T2" fmla="*/ 29 w 37"/>
                <a:gd name="T3" fmla="*/ 26 h 41"/>
                <a:gd name="T4" fmla="*/ 24 w 37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41">
                  <a:moveTo>
                    <a:pt x="24" y="4"/>
                  </a:moveTo>
                  <a:cubicBezTo>
                    <a:pt x="37" y="1"/>
                    <a:pt x="28" y="18"/>
                    <a:pt x="29" y="26"/>
                  </a:cubicBezTo>
                  <a:cubicBezTo>
                    <a:pt x="8" y="41"/>
                    <a:pt x="0" y="0"/>
                    <a:pt x="24" y="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64">
              <a:extLst>
                <a:ext uri="{FF2B5EF4-FFF2-40B4-BE49-F238E27FC236}">
                  <a16:creationId xmlns:a16="http://schemas.microsoft.com/office/drawing/2014/main" id="{EFA4198B-E065-405F-84E4-B0220DCEF9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87351" y="2627056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65">
              <a:extLst>
                <a:ext uri="{FF2B5EF4-FFF2-40B4-BE49-F238E27FC236}">
                  <a16:creationId xmlns:a16="http://schemas.microsoft.com/office/drawing/2014/main" id="{F6D1AC12-FB95-4593-BF80-DABEDD4E3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87982" y="3771071"/>
              <a:ext cx="121406" cy="79154"/>
            </a:xfrm>
            <a:custGeom>
              <a:avLst/>
              <a:gdLst>
                <a:gd name="T0" fmla="*/ 19 w 37"/>
                <a:gd name="T1" fmla="*/ 0 h 26"/>
                <a:gd name="T2" fmla="*/ 22 w 37"/>
                <a:gd name="T3" fmla="*/ 26 h 26"/>
                <a:gd name="T4" fmla="*/ 19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19" y="0"/>
                  </a:moveTo>
                  <a:cubicBezTo>
                    <a:pt x="31" y="1"/>
                    <a:pt x="37" y="23"/>
                    <a:pt x="22" y="26"/>
                  </a:cubicBezTo>
                  <a:cubicBezTo>
                    <a:pt x="2" y="26"/>
                    <a:pt x="0" y="0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66">
              <a:extLst>
                <a:ext uri="{FF2B5EF4-FFF2-40B4-BE49-F238E27FC236}">
                  <a16:creationId xmlns:a16="http://schemas.microsoft.com/office/drawing/2014/main" id="{9F41615F-3978-4890-992E-1D44D0D914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75764" y="5317507"/>
              <a:ext cx="131153" cy="111796"/>
            </a:xfrm>
            <a:custGeom>
              <a:avLst/>
              <a:gdLst>
                <a:gd name="T0" fmla="*/ 22 w 40"/>
                <a:gd name="T1" fmla="*/ 1 h 37"/>
                <a:gd name="T2" fmla="*/ 40 w 40"/>
                <a:gd name="T3" fmla="*/ 18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36" y="0"/>
                    <a:pt x="40" y="8"/>
                    <a:pt x="40" y="18"/>
                  </a:cubicBezTo>
                  <a:cubicBezTo>
                    <a:pt x="27" y="37"/>
                    <a:pt x="0" y="14"/>
                    <a:pt x="22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67">
              <a:extLst>
                <a:ext uri="{FF2B5EF4-FFF2-40B4-BE49-F238E27FC236}">
                  <a16:creationId xmlns:a16="http://schemas.microsoft.com/office/drawing/2014/main" id="{293C0AD6-F904-4337-8CAB-2FF649834B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55944" y="4533529"/>
              <a:ext cx="157737" cy="118324"/>
            </a:xfrm>
            <a:custGeom>
              <a:avLst/>
              <a:gdLst>
                <a:gd name="T0" fmla="*/ 28 w 48"/>
                <a:gd name="T1" fmla="*/ 1 h 39"/>
                <a:gd name="T2" fmla="*/ 46 w 48"/>
                <a:gd name="T3" fmla="*/ 11 h 39"/>
                <a:gd name="T4" fmla="*/ 28 w 48"/>
                <a:gd name="T5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39">
                  <a:moveTo>
                    <a:pt x="28" y="1"/>
                  </a:moveTo>
                  <a:cubicBezTo>
                    <a:pt x="39" y="0"/>
                    <a:pt x="43" y="5"/>
                    <a:pt x="46" y="11"/>
                  </a:cubicBezTo>
                  <a:cubicBezTo>
                    <a:pt x="48" y="39"/>
                    <a:pt x="0" y="17"/>
                    <a:pt x="28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68">
              <a:extLst>
                <a:ext uri="{FF2B5EF4-FFF2-40B4-BE49-F238E27FC236}">
                  <a16:creationId xmlns:a16="http://schemas.microsoft.com/office/drawing/2014/main" id="{E68410D4-6ED4-4651-8543-78B0AB57A2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83332" y="3190789"/>
              <a:ext cx="115202" cy="124036"/>
            </a:xfrm>
            <a:custGeom>
              <a:avLst/>
              <a:gdLst>
                <a:gd name="T0" fmla="*/ 16 w 35"/>
                <a:gd name="T1" fmla="*/ 4 h 41"/>
                <a:gd name="T2" fmla="*/ 33 w 35"/>
                <a:gd name="T3" fmla="*/ 15 h 41"/>
                <a:gd name="T4" fmla="*/ 16 w 35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1">
                  <a:moveTo>
                    <a:pt x="16" y="4"/>
                  </a:moveTo>
                  <a:cubicBezTo>
                    <a:pt x="35" y="5"/>
                    <a:pt x="32" y="0"/>
                    <a:pt x="33" y="15"/>
                  </a:cubicBezTo>
                  <a:cubicBezTo>
                    <a:pt x="34" y="41"/>
                    <a:pt x="0" y="23"/>
                    <a:pt x="16" y="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69">
              <a:extLst>
                <a:ext uri="{FF2B5EF4-FFF2-40B4-BE49-F238E27FC236}">
                  <a16:creationId xmlns:a16="http://schemas.microsoft.com/office/drawing/2014/main" id="{BB356FF6-7153-4AE8-904C-8535363AA8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62589" y="5599752"/>
              <a:ext cx="144445" cy="111796"/>
            </a:xfrm>
            <a:custGeom>
              <a:avLst/>
              <a:gdLst>
                <a:gd name="T0" fmla="*/ 29 w 44"/>
                <a:gd name="T1" fmla="*/ 0 h 37"/>
                <a:gd name="T2" fmla="*/ 42 w 44"/>
                <a:gd name="T3" fmla="*/ 21 h 37"/>
                <a:gd name="T4" fmla="*/ 29 w 44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7">
                  <a:moveTo>
                    <a:pt x="29" y="0"/>
                  </a:moveTo>
                  <a:cubicBezTo>
                    <a:pt x="36" y="2"/>
                    <a:pt x="44" y="12"/>
                    <a:pt x="42" y="21"/>
                  </a:cubicBezTo>
                  <a:cubicBezTo>
                    <a:pt x="25" y="37"/>
                    <a:pt x="0" y="7"/>
                    <a:pt x="2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70">
              <a:extLst>
                <a:ext uri="{FF2B5EF4-FFF2-40B4-BE49-F238E27FC236}">
                  <a16:creationId xmlns:a16="http://schemas.microsoft.com/office/drawing/2014/main" id="{D9CD9700-C2DA-4CCD-8700-D763281E4C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26802" y="6191496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71">
              <a:extLst>
                <a:ext uri="{FF2B5EF4-FFF2-40B4-BE49-F238E27FC236}">
                  <a16:creationId xmlns:a16="http://schemas.microsoft.com/office/drawing/2014/main" id="{6CC97770-31D6-46F7-9608-9D96AEF4A1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74132" y="5079102"/>
              <a:ext cx="131153" cy="90579"/>
            </a:xfrm>
            <a:custGeom>
              <a:avLst/>
              <a:gdLst>
                <a:gd name="T0" fmla="*/ 22 w 40"/>
                <a:gd name="T1" fmla="*/ 0 h 30"/>
                <a:gd name="T2" fmla="*/ 16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39" y="3"/>
                    <a:pt x="40" y="30"/>
                    <a:pt x="16" y="26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72">
              <a:extLst>
                <a:ext uri="{FF2B5EF4-FFF2-40B4-BE49-F238E27FC236}">
                  <a16:creationId xmlns:a16="http://schemas.microsoft.com/office/drawing/2014/main" id="{1F6A0344-12D8-457F-B2C4-BF6ABC3F97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70869" y="4852243"/>
              <a:ext cx="131153" cy="90579"/>
            </a:xfrm>
            <a:custGeom>
              <a:avLst/>
              <a:gdLst>
                <a:gd name="T0" fmla="*/ 22 w 40"/>
                <a:gd name="T1" fmla="*/ 0 h 30"/>
                <a:gd name="T2" fmla="*/ 17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40" y="1"/>
                    <a:pt x="40" y="30"/>
                    <a:pt x="17" y="26"/>
                  </a:cubicBezTo>
                  <a:cubicBezTo>
                    <a:pt x="0" y="7"/>
                    <a:pt x="15" y="5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73">
              <a:extLst>
                <a:ext uri="{FF2B5EF4-FFF2-40B4-BE49-F238E27FC236}">
                  <a16:creationId xmlns:a16="http://schemas.microsoft.com/office/drawing/2014/main" id="{A659A3FC-205E-41C5-90D8-2909635C66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75742" y="4352608"/>
              <a:ext cx="121406" cy="84051"/>
            </a:xfrm>
            <a:custGeom>
              <a:avLst/>
              <a:gdLst>
                <a:gd name="T0" fmla="*/ 13 w 37"/>
                <a:gd name="T1" fmla="*/ 2 h 28"/>
                <a:gd name="T2" fmla="*/ 29 w 37"/>
                <a:gd name="T3" fmla="*/ 9 h 28"/>
                <a:gd name="T4" fmla="*/ 14 w 37"/>
                <a:gd name="T5" fmla="*/ 28 h 28"/>
                <a:gd name="T6" fmla="*/ 13 w 37"/>
                <a:gd name="T7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8">
                  <a:moveTo>
                    <a:pt x="13" y="2"/>
                  </a:moveTo>
                  <a:cubicBezTo>
                    <a:pt x="23" y="0"/>
                    <a:pt x="25" y="4"/>
                    <a:pt x="29" y="9"/>
                  </a:cubicBezTo>
                  <a:cubicBezTo>
                    <a:pt x="37" y="19"/>
                    <a:pt x="25" y="25"/>
                    <a:pt x="14" y="28"/>
                  </a:cubicBezTo>
                  <a:cubicBezTo>
                    <a:pt x="4" y="21"/>
                    <a:pt x="0" y="7"/>
                    <a:pt x="13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74">
              <a:extLst>
                <a:ext uri="{FF2B5EF4-FFF2-40B4-BE49-F238E27FC236}">
                  <a16:creationId xmlns:a16="http://schemas.microsoft.com/office/drawing/2014/main" id="{EF5898F8-F274-4A71-ABC2-9727884523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43694" y="5932892"/>
              <a:ext cx="137356" cy="120771"/>
            </a:xfrm>
            <a:custGeom>
              <a:avLst/>
              <a:gdLst>
                <a:gd name="T0" fmla="*/ 19 w 42"/>
                <a:gd name="T1" fmla="*/ 0 h 40"/>
                <a:gd name="T2" fmla="*/ 4 w 42"/>
                <a:gd name="T3" fmla="*/ 19 h 40"/>
                <a:gd name="T4" fmla="*/ 19 w 42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40">
                  <a:moveTo>
                    <a:pt x="19" y="0"/>
                  </a:moveTo>
                  <a:cubicBezTo>
                    <a:pt x="42" y="10"/>
                    <a:pt x="20" y="40"/>
                    <a:pt x="4" y="19"/>
                  </a:cubicBezTo>
                  <a:cubicBezTo>
                    <a:pt x="0" y="6"/>
                    <a:pt x="8" y="1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75">
              <a:extLst>
                <a:ext uri="{FF2B5EF4-FFF2-40B4-BE49-F238E27FC236}">
                  <a16:creationId xmlns:a16="http://schemas.microsoft.com/office/drawing/2014/main" id="{A337719B-635F-4455-A8E8-6983D9B3DE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38703" y="2387288"/>
              <a:ext cx="128495" cy="78339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3"/>
                    <a:pt x="34" y="25"/>
                    <a:pt x="19" y="26"/>
                  </a:cubicBezTo>
                  <a:cubicBezTo>
                    <a:pt x="0" y="19"/>
                    <a:pt x="7" y="3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77">
              <a:extLst>
                <a:ext uri="{FF2B5EF4-FFF2-40B4-BE49-F238E27FC236}">
                  <a16:creationId xmlns:a16="http://schemas.microsoft.com/office/drawing/2014/main" id="{665D8F7B-6125-4923-82FD-4541506B66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43949" y="3551571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3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85">
              <a:extLst>
                <a:ext uri="{FF2B5EF4-FFF2-40B4-BE49-F238E27FC236}">
                  <a16:creationId xmlns:a16="http://schemas.microsoft.com/office/drawing/2014/main" id="{AEBBE398-C737-4798-92D3-68B6928A9B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30208" y="6379390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87">
              <a:extLst>
                <a:ext uri="{FF2B5EF4-FFF2-40B4-BE49-F238E27FC236}">
                  <a16:creationId xmlns:a16="http://schemas.microsoft.com/office/drawing/2014/main" id="{F3116C15-246C-412A-B5A8-DC7E056EC8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54699" y="6633625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88">
              <a:extLst>
                <a:ext uri="{FF2B5EF4-FFF2-40B4-BE49-F238E27FC236}">
                  <a16:creationId xmlns:a16="http://schemas.microsoft.com/office/drawing/2014/main" id="{F9FA8A4C-F799-47E7-85C8-4DA109A00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18248" y="5648840"/>
              <a:ext cx="6204" cy="6527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1" y="1"/>
                    <a:pt x="2" y="2"/>
                  </a:cubicBezTo>
                  <a:cubicBezTo>
                    <a:pt x="1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6907851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FF4A234-29BA-4B70-BFC0-64FBB64F2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F62AAC-1C5B-406E-8F1E-5B0FD8E9D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C860D1C-2600-DD40-8D5D-403DC900E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811" y="718366"/>
            <a:ext cx="9483513" cy="944656"/>
          </a:xfrm>
        </p:spPr>
        <p:txBody>
          <a:bodyPr>
            <a:normAutofit/>
          </a:bodyPr>
          <a:lstStyle/>
          <a:p>
            <a:r>
              <a:rPr lang="nl-NL" dirty="0"/>
              <a:t>Inrichting huisvesting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C2268EF-1ED3-4797-8355-F5078CB18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90700" y="1883764"/>
            <a:ext cx="8978579" cy="4097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D95A02E-9656-9665-E2C2-2C66A1A89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967" y="2478755"/>
            <a:ext cx="7598826" cy="2945618"/>
          </a:xfrm>
        </p:spPr>
        <p:txBody>
          <a:bodyPr>
            <a:normAutofit/>
          </a:bodyPr>
          <a:lstStyle/>
          <a:p>
            <a:r>
              <a:rPr lang="nl-NL" dirty="0"/>
              <a:t>Baardagame</a:t>
            </a:r>
          </a:p>
          <a:p>
            <a:pPr lvl="1"/>
            <a:r>
              <a:rPr lang="nl-NL" dirty="0"/>
              <a:t>	Kan alleen of samen</a:t>
            </a:r>
          </a:p>
          <a:p>
            <a:pPr lvl="1"/>
            <a:r>
              <a:rPr lang="nl-NL" dirty="0"/>
              <a:t>	Boomstronken en stenen zijn essentieel</a:t>
            </a:r>
          </a:p>
          <a:p>
            <a:pPr lvl="1"/>
            <a:r>
              <a:rPr lang="nl-NL" dirty="0"/>
              <a:t>	Bodem is zand</a:t>
            </a:r>
          </a:p>
          <a:p>
            <a:pPr lvl="1"/>
            <a:r>
              <a:rPr lang="nl-NL" dirty="0"/>
              <a:t>	Planten geen goed idee</a:t>
            </a:r>
          </a:p>
          <a:p>
            <a:pPr lvl="1"/>
            <a:r>
              <a:rPr lang="nl-NL" dirty="0"/>
              <a:t>	Tempratuur tussen de 32 en 35 graden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CCCD93E-51C6-47E1-8405-8D870E6B52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084460" y="-5553"/>
            <a:ext cx="781459" cy="6853105"/>
            <a:chOff x="11084460" y="-5553"/>
            <a:chExt cx="781459" cy="6853105"/>
          </a:xfrm>
        </p:grpSpPr>
        <p:sp>
          <p:nvSpPr>
            <p:cNvPr id="15" name="Freeform 59">
              <a:extLst>
                <a:ext uri="{FF2B5EF4-FFF2-40B4-BE49-F238E27FC236}">
                  <a16:creationId xmlns:a16="http://schemas.microsoft.com/office/drawing/2014/main" id="{781905C4-1133-4589-891D-4E6052BC9C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85558" y="6708631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8">
              <a:extLst>
                <a:ext uri="{FF2B5EF4-FFF2-40B4-BE49-F238E27FC236}">
                  <a16:creationId xmlns:a16="http://schemas.microsoft.com/office/drawing/2014/main" id="{B549DF45-2D76-437C-ACBF-763DF06F3E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51122" y="657431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79">
              <a:extLst>
                <a:ext uri="{FF2B5EF4-FFF2-40B4-BE49-F238E27FC236}">
                  <a16:creationId xmlns:a16="http://schemas.microsoft.com/office/drawing/2014/main" id="{B49F2B88-F0AA-40D6-997C-4CD28AD293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63494" y="888476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80">
              <a:extLst>
                <a:ext uri="{FF2B5EF4-FFF2-40B4-BE49-F238E27FC236}">
                  <a16:creationId xmlns:a16="http://schemas.microsoft.com/office/drawing/2014/main" id="{36A4A66A-D1F4-4383-8D28-A68695937F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58153" y="1126271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81">
              <a:extLst>
                <a:ext uri="{FF2B5EF4-FFF2-40B4-BE49-F238E27FC236}">
                  <a16:creationId xmlns:a16="http://schemas.microsoft.com/office/drawing/2014/main" id="{1A73A306-1140-4842-AB32-DEFA0C75D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41203" y="2139325"/>
              <a:ext cx="140901" cy="90579"/>
            </a:xfrm>
            <a:custGeom>
              <a:avLst/>
              <a:gdLst>
                <a:gd name="T0" fmla="*/ 27 w 43"/>
                <a:gd name="T1" fmla="*/ 3 h 30"/>
                <a:gd name="T2" fmla="*/ 40 w 43"/>
                <a:gd name="T3" fmla="*/ 22 h 30"/>
                <a:gd name="T4" fmla="*/ 27 w 43"/>
                <a:gd name="T5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7" y="3"/>
                  </a:moveTo>
                  <a:cubicBezTo>
                    <a:pt x="35" y="0"/>
                    <a:pt x="43" y="16"/>
                    <a:pt x="40" y="22"/>
                  </a:cubicBezTo>
                  <a:cubicBezTo>
                    <a:pt x="21" y="30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2">
              <a:extLst>
                <a:ext uri="{FF2B5EF4-FFF2-40B4-BE49-F238E27FC236}">
                  <a16:creationId xmlns:a16="http://schemas.microsoft.com/office/drawing/2014/main" id="{9E9F1E99-2F3F-4867-BBFE-FCA8F92CA1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49039" y="1916872"/>
              <a:ext cx="128495" cy="69362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83">
              <a:extLst>
                <a:ext uri="{FF2B5EF4-FFF2-40B4-BE49-F238E27FC236}">
                  <a16:creationId xmlns:a16="http://schemas.microsoft.com/office/drawing/2014/main" id="{015B614E-DBF6-4DE6-9339-24B527AE00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21596" y="1602084"/>
              <a:ext cx="131153" cy="157493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84">
              <a:extLst>
                <a:ext uri="{FF2B5EF4-FFF2-40B4-BE49-F238E27FC236}">
                  <a16:creationId xmlns:a16="http://schemas.microsoft.com/office/drawing/2014/main" id="{2D99F085-1658-457C-A1E7-8BB59784ED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32612" y="452845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86">
              <a:extLst>
                <a:ext uri="{FF2B5EF4-FFF2-40B4-BE49-F238E27FC236}">
                  <a16:creationId xmlns:a16="http://schemas.microsoft.com/office/drawing/2014/main" id="{72314D71-6CB0-478C-A2EE-9DD68D4B0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42581" y="106836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89">
              <a:extLst>
                <a:ext uri="{FF2B5EF4-FFF2-40B4-BE49-F238E27FC236}">
                  <a16:creationId xmlns:a16="http://schemas.microsoft.com/office/drawing/2014/main" id="{CFF40123-9723-4AED-B3F6-54C54E54AC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97384" y="1389733"/>
              <a:ext cx="134697" cy="93027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90">
              <a:extLst>
                <a:ext uri="{FF2B5EF4-FFF2-40B4-BE49-F238E27FC236}">
                  <a16:creationId xmlns:a16="http://schemas.microsoft.com/office/drawing/2014/main" id="{18149ACA-B455-497E-A336-7CA5EA3FF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75236" y="2012642"/>
              <a:ext cx="2659" cy="8977"/>
            </a:xfrm>
            <a:custGeom>
              <a:avLst/>
              <a:gdLst>
                <a:gd name="T0" fmla="*/ 0 w 1"/>
                <a:gd name="T1" fmla="*/ 0 h 3"/>
                <a:gd name="T2" fmla="*/ 0 w 1"/>
                <a:gd name="T3" fmla="*/ 2 h 3"/>
                <a:gd name="T4" fmla="*/ 0 w 1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3">
                  <a:moveTo>
                    <a:pt x="0" y="0"/>
                  </a:moveTo>
                  <a:cubicBezTo>
                    <a:pt x="1" y="0"/>
                    <a:pt x="1" y="3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62">
              <a:extLst>
                <a:ext uri="{FF2B5EF4-FFF2-40B4-BE49-F238E27FC236}">
                  <a16:creationId xmlns:a16="http://schemas.microsoft.com/office/drawing/2014/main" id="{BEA79FD9-FE3C-474C-9635-FA1AC8B10C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18261" y="2886960"/>
              <a:ext cx="150648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63">
              <a:extLst>
                <a:ext uri="{FF2B5EF4-FFF2-40B4-BE49-F238E27FC236}">
                  <a16:creationId xmlns:a16="http://schemas.microsoft.com/office/drawing/2014/main" id="{5A1C9036-2209-48AB-9A45-1CF7A88BC8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29619" y="4025573"/>
              <a:ext cx="121406" cy="124036"/>
            </a:xfrm>
            <a:custGeom>
              <a:avLst/>
              <a:gdLst>
                <a:gd name="T0" fmla="*/ 24 w 37"/>
                <a:gd name="T1" fmla="*/ 4 h 41"/>
                <a:gd name="T2" fmla="*/ 29 w 37"/>
                <a:gd name="T3" fmla="*/ 26 h 41"/>
                <a:gd name="T4" fmla="*/ 24 w 37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41">
                  <a:moveTo>
                    <a:pt x="24" y="4"/>
                  </a:moveTo>
                  <a:cubicBezTo>
                    <a:pt x="37" y="1"/>
                    <a:pt x="28" y="18"/>
                    <a:pt x="29" y="26"/>
                  </a:cubicBezTo>
                  <a:cubicBezTo>
                    <a:pt x="8" y="41"/>
                    <a:pt x="0" y="0"/>
                    <a:pt x="24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64">
              <a:extLst>
                <a:ext uri="{FF2B5EF4-FFF2-40B4-BE49-F238E27FC236}">
                  <a16:creationId xmlns:a16="http://schemas.microsoft.com/office/drawing/2014/main" id="{949D7B76-E779-437D-BF53-4B314E304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97570" y="2618652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65">
              <a:extLst>
                <a:ext uri="{FF2B5EF4-FFF2-40B4-BE49-F238E27FC236}">
                  <a16:creationId xmlns:a16="http://schemas.microsoft.com/office/drawing/2014/main" id="{6C7666CC-2CD8-49CF-97E8-03A4748E50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98201" y="3762667"/>
              <a:ext cx="121406" cy="79154"/>
            </a:xfrm>
            <a:custGeom>
              <a:avLst/>
              <a:gdLst>
                <a:gd name="T0" fmla="*/ 19 w 37"/>
                <a:gd name="T1" fmla="*/ 0 h 26"/>
                <a:gd name="T2" fmla="*/ 22 w 37"/>
                <a:gd name="T3" fmla="*/ 26 h 26"/>
                <a:gd name="T4" fmla="*/ 19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19" y="0"/>
                  </a:moveTo>
                  <a:cubicBezTo>
                    <a:pt x="31" y="1"/>
                    <a:pt x="37" y="23"/>
                    <a:pt x="22" y="26"/>
                  </a:cubicBezTo>
                  <a:cubicBezTo>
                    <a:pt x="2" y="26"/>
                    <a:pt x="0" y="0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6694159E-961A-40AD-9710-DE5D858BE2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85983" y="5309103"/>
              <a:ext cx="131153" cy="111796"/>
            </a:xfrm>
            <a:custGeom>
              <a:avLst/>
              <a:gdLst>
                <a:gd name="T0" fmla="*/ 22 w 40"/>
                <a:gd name="T1" fmla="*/ 1 h 37"/>
                <a:gd name="T2" fmla="*/ 40 w 40"/>
                <a:gd name="T3" fmla="*/ 18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36" y="0"/>
                    <a:pt x="40" y="8"/>
                    <a:pt x="40" y="18"/>
                  </a:cubicBezTo>
                  <a:cubicBezTo>
                    <a:pt x="27" y="37"/>
                    <a:pt x="0" y="14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67">
              <a:extLst>
                <a:ext uri="{FF2B5EF4-FFF2-40B4-BE49-F238E27FC236}">
                  <a16:creationId xmlns:a16="http://schemas.microsoft.com/office/drawing/2014/main" id="{3415C869-BF38-4F37-A07D-99863F6F0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66163" y="4525125"/>
              <a:ext cx="157737" cy="118324"/>
            </a:xfrm>
            <a:custGeom>
              <a:avLst/>
              <a:gdLst>
                <a:gd name="T0" fmla="*/ 28 w 48"/>
                <a:gd name="T1" fmla="*/ 1 h 39"/>
                <a:gd name="T2" fmla="*/ 46 w 48"/>
                <a:gd name="T3" fmla="*/ 11 h 39"/>
                <a:gd name="T4" fmla="*/ 28 w 48"/>
                <a:gd name="T5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39">
                  <a:moveTo>
                    <a:pt x="28" y="1"/>
                  </a:moveTo>
                  <a:cubicBezTo>
                    <a:pt x="39" y="0"/>
                    <a:pt x="43" y="5"/>
                    <a:pt x="46" y="11"/>
                  </a:cubicBezTo>
                  <a:cubicBezTo>
                    <a:pt x="48" y="39"/>
                    <a:pt x="0" y="17"/>
                    <a:pt x="2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68">
              <a:extLst>
                <a:ext uri="{FF2B5EF4-FFF2-40B4-BE49-F238E27FC236}">
                  <a16:creationId xmlns:a16="http://schemas.microsoft.com/office/drawing/2014/main" id="{C532C6F8-F368-4C0C-A0C7-26ED5B5C74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93551" y="3182385"/>
              <a:ext cx="115202" cy="124036"/>
            </a:xfrm>
            <a:custGeom>
              <a:avLst/>
              <a:gdLst>
                <a:gd name="T0" fmla="*/ 16 w 35"/>
                <a:gd name="T1" fmla="*/ 4 h 41"/>
                <a:gd name="T2" fmla="*/ 33 w 35"/>
                <a:gd name="T3" fmla="*/ 15 h 41"/>
                <a:gd name="T4" fmla="*/ 16 w 35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1">
                  <a:moveTo>
                    <a:pt x="16" y="4"/>
                  </a:moveTo>
                  <a:cubicBezTo>
                    <a:pt x="35" y="5"/>
                    <a:pt x="32" y="0"/>
                    <a:pt x="33" y="15"/>
                  </a:cubicBezTo>
                  <a:cubicBezTo>
                    <a:pt x="34" y="41"/>
                    <a:pt x="0" y="23"/>
                    <a:pt x="16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69">
              <a:extLst>
                <a:ext uri="{FF2B5EF4-FFF2-40B4-BE49-F238E27FC236}">
                  <a16:creationId xmlns:a16="http://schemas.microsoft.com/office/drawing/2014/main" id="{CE0F0051-9235-439E-906C-6D4734860A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72808" y="5591348"/>
              <a:ext cx="144445" cy="111796"/>
            </a:xfrm>
            <a:custGeom>
              <a:avLst/>
              <a:gdLst>
                <a:gd name="T0" fmla="*/ 29 w 44"/>
                <a:gd name="T1" fmla="*/ 0 h 37"/>
                <a:gd name="T2" fmla="*/ 42 w 44"/>
                <a:gd name="T3" fmla="*/ 21 h 37"/>
                <a:gd name="T4" fmla="*/ 29 w 44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7">
                  <a:moveTo>
                    <a:pt x="29" y="0"/>
                  </a:moveTo>
                  <a:cubicBezTo>
                    <a:pt x="36" y="2"/>
                    <a:pt x="44" y="12"/>
                    <a:pt x="42" y="21"/>
                  </a:cubicBezTo>
                  <a:cubicBezTo>
                    <a:pt x="25" y="37"/>
                    <a:pt x="0" y="7"/>
                    <a:pt x="2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70">
              <a:extLst>
                <a:ext uri="{FF2B5EF4-FFF2-40B4-BE49-F238E27FC236}">
                  <a16:creationId xmlns:a16="http://schemas.microsoft.com/office/drawing/2014/main" id="{595300AA-1720-4A83-A1A6-AEAC14DC44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37021" y="6183092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71">
              <a:extLst>
                <a:ext uri="{FF2B5EF4-FFF2-40B4-BE49-F238E27FC236}">
                  <a16:creationId xmlns:a16="http://schemas.microsoft.com/office/drawing/2014/main" id="{4C3205CA-C6A4-4BC9-A856-44012512DF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84351" y="5070698"/>
              <a:ext cx="131153" cy="90579"/>
            </a:xfrm>
            <a:custGeom>
              <a:avLst/>
              <a:gdLst>
                <a:gd name="T0" fmla="*/ 22 w 40"/>
                <a:gd name="T1" fmla="*/ 0 h 30"/>
                <a:gd name="T2" fmla="*/ 16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39" y="3"/>
                    <a:pt x="40" y="30"/>
                    <a:pt x="16" y="26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72">
              <a:extLst>
                <a:ext uri="{FF2B5EF4-FFF2-40B4-BE49-F238E27FC236}">
                  <a16:creationId xmlns:a16="http://schemas.microsoft.com/office/drawing/2014/main" id="{2ADF09EA-ED2B-435A-98A9-C04F61AEC3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81088" y="4843839"/>
              <a:ext cx="131153" cy="90579"/>
            </a:xfrm>
            <a:custGeom>
              <a:avLst/>
              <a:gdLst>
                <a:gd name="T0" fmla="*/ 22 w 40"/>
                <a:gd name="T1" fmla="*/ 0 h 30"/>
                <a:gd name="T2" fmla="*/ 17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40" y="1"/>
                    <a:pt x="40" y="30"/>
                    <a:pt x="17" y="26"/>
                  </a:cubicBezTo>
                  <a:cubicBezTo>
                    <a:pt x="0" y="7"/>
                    <a:pt x="15" y="5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73">
              <a:extLst>
                <a:ext uri="{FF2B5EF4-FFF2-40B4-BE49-F238E27FC236}">
                  <a16:creationId xmlns:a16="http://schemas.microsoft.com/office/drawing/2014/main" id="{FECDE996-00DD-4523-A839-977B3099D6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85961" y="4344204"/>
              <a:ext cx="121406" cy="84051"/>
            </a:xfrm>
            <a:custGeom>
              <a:avLst/>
              <a:gdLst>
                <a:gd name="T0" fmla="*/ 13 w 37"/>
                <a:gd name="T1" fmla="*/ 2 h 28"/>
                <a:gd name="T2" fmla="*/ 29 w 37"/>
                <a:gd name="T3" fmla="*/ 9 h 28"/>
                <a:gd name="T4" fmla="*/ 14 w 37"/>
                <a:gd name="T5" fmla="*/ 28 h 28"/>
                <a:gd name="T6" fmla="*/ 13 w 37"/>
                <a:gd name="T7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8">
                  <a:moveTo>
                    <a:pt x="13" y="2"/>
                  </a:moveTo>
                  <a:cubicBezTo>
                    <a:pt x="23" y="0"/>
                    <a:pt x="25" y="4"/>
                    <a:pt x="29" y="9"/>
                  </a:cubicBezTo>
                  <a:cubicBezTo>
                    <a:pt x="37" y="19"/>
                    <a:pt x="25" y="25"/>
                    <a:pt x="14" y="28"/>
                  </a:cubicBezTo>
                  <a:cubicBezTo>
                    <a:pt x="4" y="21"/>
                    <a:pt x="0" y="7"/>
                    <a:pt x="13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74">
              <a:extLst>
                <a:ext uri="{FF2B5EF4-FFF2-40B4-BE49-F238E27FC236}">
                  <a16:creationId xmlns:a16="http://schemas.microsoft.com/office/drawing/2014/main" id="{41E13E80-7416-41BF-9F70-0471C37552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53913" y="5924488"/>
              <a:ext cx="137356" cy="120771"/>
            </a:xfrm>
            <a:custGeom>
              <a:avLst/>
              <a:gdLst>
                <a:gd name="T0" fmla="*/ 19 w 42"/>
                <a:gd name="T1" fmla="*/ 0 h 40"/>
                <a:gd name="T2" fmla="*/ 4 w 42"/>
                <a:gd name="T3" fmla="*/ 19 h 40"/>
                <a:gd name="T4" fmla="*/ 19 w 42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40">
                  <a:moveTo>
                    <a:pt x="19" y="0"/>
                  </a:moveTo>
                  <a:cubicBezTo>
                    <a:pt x="42" y="10"/>
                    <a:pt x="20" y="40"/>
                    <a:pt x="4" y="19"/>
                  </a:cubicBezTo>
                  <a:cubicBezTo>
                    <a:pt x="0" y="6"/>
                    <a:pt x="8" y="1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75">
              <a:extLst>
                <a:ext uri="{FF2B5EF4-FFF2-40B4-BE49-F238E27FC236}">
                  <a16:creationId xmlns:a16="http://schemas.microsoft.com/office/drawing/2014/main" id="{E0904C63-D5F2-4DEC-BC8B-20A2620174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48922" y="2378884"/>
              <a:ext cx="128495" cy="78339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3"/>
                    <a:pt x="34" y="25"/>
                    <a:pt x="19" y="26"/>
                  </a:cubicBezTo>
                  <a:cubicBezTo>
                    <a:pt x="0" y="19"/>
                    <a:pt x="7" y="3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77">
              <a:extLst>
                <a:ext uri="{FF2B5EF4-FFF2-40B4-BE49-F238E27FC236}">
                  <a16:creationId xmlns:a16="http://schemas.microsoft.com/office/drawing/2014/main" id="{E8FF1427-C8C3-4A62-BA09-C39CD288FD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54168" y="3543167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3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85">
              <a:extLst>
                <a:ext uri="{FF2B5EF4-FFF2-40B4-BE49-F238E27FC236}">
                  <a16:creationId xmlns:a16="http://schemas.microsoft.com/office/drawing/2014/main" id="{8A423576-FAF7-451E-8E03-BD83EB4C2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40427" y="6370986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87">
              <a:extLst>
                <a:ext uri="{FF2B5EF4-FFF2-40B4-BE49-F238E27FC236}">
                  <a16:creationId xmlns:a16="http://schemas.microsoft.com/office/drawing/2014/main" id="{6E983BE2-E9E0-42E2-9321-D69CE9C5DE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27906" y="6662260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88">
              <a:extLst>
                <a:ext uri="{FF2B5EF4-FFF2-40B4-BE49-F238E27FC236}">
                  <a16:creationId xmlns:a16="http://schemas.microsoft.com/office/drawing/2014/main" id="{D3F95FF6-487C-4B8A-8366-D3ED419325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28467" y="5640436"/>
              <a:ext cx="6204" cy="6527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1" y="1"/>
                    <a:pt x="2" y="2"/>
                  </a:cubicBezTo>
                  <a:cubicBezTo>
                    <a:pt x="1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">
              <a:extLst>
                <a:ext uri="{FF2B5EF4-FFF2-40B4-BE49-F238E27FC236}">
                  <a16:creationId xmlns:a16="http://schemas.microsoft.com/office/drawing/2014/main" id="{7BEB0739-EF74-4D95-80D7-4173F5B980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76657" y="3978357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05">
              <a:extLst>
                <a:ext uri="{FF2B5EF4-FFF2-40B4-BE49-F238E27FC236}">
                  <a16:creationId xmlns:a16="http://schemas.microsoft.com/office/drawing/2014/main" id="{783B7BCE-EE41-439B-B505-CCE4A75EA5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88643" y="1918333"/>
              <a:ext cx="140901" cy="93027"/>
            </a:xfrm>
            <a:custGeom>
              <a:avLst/>
              <a:gdLst>
                <a:gd name="T0" fmla="*/ 26 w 43"/>
                <a:gd name="T1" fmla="*/ 3 h 31"/>
                <a:gd name="T2" fmla="*/ 39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4" y="0"/>
                    <a:pt x="43" y="17"/>
                    <a:pt x="39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06">
              <a:extLst>
                <a:ext uri="{FF2B5EF4-FFF2-40B4-BE49-F238E27FC236}">
                  <a16:creationId xmlns:a16="http://schemas.microsoft.com/office/drawing/2014/main" id="{3C74358B-9A47-45F3-8386-A5618A504A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78280" y="525454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07">
              <a:extLst>
                <a:ext uri="{FF2B5EF4-FFF2-40B4-BE49-F238E27FC236}">
                  <a16:creationId xmlns:a16="http://schemas.microsoft.com/office/drawing/2014/main" id="{99DE0B49-D1D7-4B06-9F02-E82BAD335E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64045" y="2205403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08">
              <a:extLst>
                <a:ext uri="{FF2B5EF4-FFF2-40B4-BE49-F238E27FC236}">
                  <a16:creationId xmlns:a16="http://schemas.microsoft.com/office/drawing/2014/main" id="{3E40A68B-6E09-47B3-B503-187E6DB05B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75951" y="1135299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09">
              <a:extLst>
                <a:ext uri="{FF2B5EF4-FFF2-40B4-BE49-F238E27FC236}">
                  <a16:creationId xmlns:a16="http://schemas.microsoft.com/office/drawing/2014/main" id="{D689A519-2610-420E-A0A9-969BFF67BB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59148" y="1636624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10">
              <a:extLst>
                <a:ext uri="{FF2B5EF4-FFF2-40B4-BE49-F238E27FC236}">
                  <a16:creationId xmlns:a16="http://schemas.microsoft.com/office/drawing/2014/main" id="{6FBC6584-911F-4264-B473-D2BF13165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56004" y="277619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11">
              <a:extLst>
                <a:ext uri="{FF2B5EF4-FFF2-40B4-BE49-F238E27FC236}">
                  <a16:creationId xmlns:a16="http://schemas.microsoft.com/office/drawing/2014/main" id="{43BA3088-9071-4CB5-AA87-D26ADA6A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57203" y="1365119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12">
              <a:extLst>
                <a:ext uri="{FF2B5EF4-FFF2-40B4-BE49-F238E27FC236}">
                  <a16:creationId xmlns:a16="http://schemas.microsoft.com/office/drawing/2014/main" id="{036754A1-5FF1-4DAF-865F-51A8F732D4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66706" y="846465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22">
              <a:extLst>
                <a:ext uri="{FF2B5EF4-FFF2-40B4-BE49-F238E27FC236}">
                  <a16:creationId xmlns:a16="http://schemas.microsoft.com/office/drawing/2014/main" id="{3113C36F-F2C1-4AEF-907E-B011FC7DFB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29267" y="1572680"/>
              <a:ext cx="127608" cy="81603"/>
            </a:xfrm>
            <a:custGeom>
              <a:avLst/>
              <a:gdLst>
                <a:gd name="T0" fmla="*/ 24 w 39"/>
                <a:gd name="T1" fmla="*/ 0 h 27"/>
                <a:gd name="T2" fmla="*/ 20 w 39"/>
                <a:gd name="T3" fmla="*/ 26 h 27"/>
                <a:gd name="T4" fmla="*/ 24 w 39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4" y="0"/>
                  </a:moveTo>
                  <a:cubicBezTo>
                    <a:pt x="39" y="3"/>
                    <a:pt x="36" y="27"/>
                    <a:pt x="20" y="26"/>
                  </a:cubicBezTo>
                  <a:cubicBezTo>
                    <a:pt x="0" y="19"/>
                    <a:pt x="4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23">
              <a:extLst>
                <a:ext uri="{FF2B5EF4-FFF2-40B4-BE49-F238E27FC236}">
                  <a16:creationId xmlns:a16="http://schemas.microsoft.com/office/drawing/2014/main" id="{05297B79-2217-4E20-ADCE-55A99DFC2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21768" y="208501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30">
              <a:extLst>
                <a:ext uri="{FF2B5EF4-FFF2-40B4-BE49-F238E27FC236}">
                  <a16:creationId xmlns:a16="http://schemas.microsoft.com/office/drawing/2014/main" id="{CDFBCAF2-7156-47B5-B4CD-4C9A6B0C57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94989" y="497750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31">
              <a:extLst>
                <a:ext uri="{FF2B5EF4-FFF2-40B4-BE49-F238E27FC236}">
                  <a16:creationId xmlns:a16="http://schemas.microsoft.com/office/drawing/2014/main" id="{6141C6ED-A205-4582-B2B7-28AEFFCE9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24755" y="1047421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32">
              <a:extLst>
                <a:ext uri="{FF2B5EF4-FFF2-40B4-BE49-F238E27FC236}">
                  <a16:creationId xmlns:a16="http://schemas.microsoft.com/office/drawing/2014/main" id="{45D98E0C-835E-42DB-8E99-55F88B5D3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26410" y="1873893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34">
              <a:extLst>
                <a:ext uri="{FF2B5EF4-FFF2-40B4-BE49-F238E27FC236}">
                  <a16:creationId xmlns:a16="http://schemas.microsoft.com/office/drawing/2014/main" id="{C1A190CA-579E-475F-A682-AE831D0B62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06558" y="2005786"/>
              <a:ext cx="124063" cy="117507"/>
            </a:xfrm>
            <a:custGeom>
              <a:avLst/>
              <a:gdLst>
                <a:gd name="T0" fmla="*/ 20 w 38"/>
                <a:gd name="T1" fmla="*/ 2 h 39"/>
                <a:gd name="T2" fmla="*/ 38 w 38"/>
                <a:gd name="T3" fmla="*/ 19 h 39"/>
                <a:gd name="T4" fmla="*/ 20 w 38"/>
                <a:gd name="T5" fmla="*/ 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39">
                  <a:moveTo>
                    <a:pt x="20" y="2"/>
                  </a:moveTo>
                  <a:cubicBezTo>
                    <a:pt x="34" y="0"/>
                    <a:pt x="38" y="8"/>
                    <a:pt x="38" y="19"/>
                  </a:cubicBezTo>
                  <a:cubicBezTo>
                    <a:pt x="24" y="39"/>
                    <a:pt x="0" y="13"/>
                    <a:pt x="20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35">
              <a:extLst>
                <a:ext uri="{FF2B5EF4-FFF2-40B4-BE49-F238E27FC236}">
                  <a16:creationId xmlns:a16="http://schemas.microsoft.com/office/drawing/2014/main" id="{95752704-828A-4BF6-9D5B-7EE272F3C9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12094" y="817763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41">
              <a:extLst>
                <a:ext uri="{FF2B5EF4-FFF2-40B4-BE49-F238E27FC236}">
                  <a16:creationId xmlns:a16="http://schemas.microsoft.com/office/drawing/2014/main" id="{1DDC7947-4F4F-4B68-8A9A-5B08914D36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36842" y="1202016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91">
              <a:extLst>
                <a:ext uri="{FF2B5EF4-FFF2-40B4-BE49-F238E27FC236}">
                  <a16:creationId xmlns:a16="http://schemas.microsoft.com/office/drawing/2014/main" id="{F9B6A847-04BE-4DA2-9766-403B52C53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67463" y="2700472"/>
              <a:ext cx="118747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0" y="1"/>
                    <a:pt x="36" y="24"/>
                    <a:pt x="21" y="27"/>
                  </a:cubicBezTo>
                  <a:cubicBezTo>
                    <a:pt x="1" y="26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92">
              <a:extLst>
                <a:ext uri="{FF2B5EF4-FFF2-40B4-BE49-F238E27FC236}">
                  <a16:creationId xmlns:a16="http://schemas.microsoft.com/office/drawing/2014/main" id="{E0120860-FA73-465D-98A8-0A80630A76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46503" y="2356895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93">
              <a:extLst>
                <a:ext uri="{FF2B5EF4-FFF2-40B4-BE49-F238E27FC236}">
                  <a16:creationId xmlns:a16="http://schemas.microsoft.com/office/drawing/2014/main" id="{73B154EA-FA98-4BA2-B207-56A75AF5FB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56005" y="3285273"/>
              <a:ext cx="127608" cy="79154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4"/>
                    <a:pt x="34" y="25"/>
                    <a:pt x="19" y="26"/>
                  </a:cubicBezTo>
                  <a:cubicBezTo>
                    <a:pt x="0" y="20"/>
                    <a:pt x="7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94">
              <a:extLst>
                <a:ext uri="{FF2B5EF4-FFF2-40B4-BE49-F238E27FC236}">
                  <a16:creationId xmlns:a16="http://schemas.microsoft.com/office/drawing/2014/main" id="{CD9D9A2E-D334-4FF7-AE1B-3C73FF7355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11111" y="5303842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95">
              <a:extLst>
                <a:ext uri="{FF2B5EF4-FFF2-40B4-BE49-F238E27FC236}">
                  <a16:creationId xmlns:a16="http://schemas.microsoft.com/office/drawing/2014/main" id="{C3CEB375-641F-4ACA-BFE8-15BCE9CFB4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29462" y="2992250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2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96">
              <a:extLst>
                <a:ext uri="{FF2B5EF4-FFF2-40B4-BE49-F238E27FC236}">
                  <a16:creationId xmlns:a16="http://schemas.microsoft.com/office/drawing/2014/main" id="{64C2C2DC-ADC8-45C1-9176-0BE21158B3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94848" y="3511815"/>
              <a:ext cx="147104" cy="108531"/>
            </a:xfrm>
            <a:custGeom>
              <a:avLst/>
              <a:gdLst>
                <a:gd name="T0" fmla="*/ 28 w 45"/>
                <a:gd name="T1" fmla="*/ 0 h 36"/>
                <a:gd name="T2" fmla="*/ 41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2" y="0"/>
                    <a:pt x="45" y="13"/>
                    <a:pt x="41" y="20"/>
                  </a:cubicBezTo>
                  <a:cubicBezTo>
                    <a:pt x="24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97">
              <a:extLst>
                <a:ext uri="{FF2B5EF4-FFF2-40B4-BE49-F238E27FC236}">
                  <a16:creationId xmlns:a16="http://schemas.microsoft.com/office/drawing/2014/main" id="{6DC6FE9E-EE79-4AAD-B79F-D1320F9720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64160" y="4720666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98">
              <a:extLst>
                <a:ext uri="{FF2B5EF4-FFF2-40B4-BE49-F238E27FC236}">
                  <a16:creationId xmlns:a16="http://schemas.microsoft.com/office/drawing/2014/main" id="{4A065DC5-0B08-4188-9CAC-C782BE334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06645" y="4202207"/>
              <a:ext cx="147990" cy="79154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99">
              <a:extLst>
                <a:ext uri="{FF2B5EF4-FFF2-40B4-BE49-F238E27FC236}">
                  <a16:creationId xmlns:a16="http://schemas.microsoft.com/office/drawing/2014/main" id="{77933EC7-7607-4F9B-8946-946926844C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49540" y="4410065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100">
              <a:extLst>
                <a:ext uri="{FF2B5EF4-FFF2-40B4-BE49-F238E27FC236}">
                  <a16:creationId xmlns:a16="http://schemas.microsoft.com/office/drawing/2014/main" id="{98A0955A-87AB-4E27-A4EB-390D5A9973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09049" y="3830648"/>
              <a:ext cx="128495" cy="93843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101">
              <a:extLst>
                <a:ext uri="{FF2B5EF4-FFF2-40B4-BE49-F238E27FC236}">
                  <a16:creationId xmlns:a16="http://schemas.microsoft.com/office/drawing/2014/main" id="{D0D3E081-021C-476C-A0B4-025460A08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03766" y="5038854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102">
              <a:extLst>
                <a:ext uri="{FF2B5EF4-FFF2-40B4-BE49-F238E27FC236}">
                  <a16:creationId xmlns:a16="http://schemas.microsoft.com/office/drawing/2014/main" id="{73D4B676-80A8-44CB-A417-17AF4DE19D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99945" y="5599239"/>
              <a:ext cx="121406" cy="99554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103">
              <a:extLst>
                <a:ext uri="{FF2B5EF4-FFF2-40B4-BE49-F238E27FC236}">
                  <a16:creationId xmlns:a16="http://schemas.microsoft.com/office/drawing/2014/main" id="{B0210B7F-84AA-41BE-87D2-9F5260010C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82853" y="5869661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104">
              <a:extLst>
                <a:ext uri="{FF2B5EF4-FFF2-40B4-BE49-F238E27FC236}">
                  <a16:creationId xmlns:a16="http://schemas.microsoft.com/office/drawing/2014/main" id="{17B17F87-1255-4200-A4C5-1F8661A386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98313" y="2400574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113">
              <a:extLst>
                <a:ext uri="{FF2B5EF4-FFF2-40B4-BE49-F238E27FC236}">
                  <a16:creationId xmlns:a16="http://schemas.microsoft.com/office/drawing/2014/main" id="{D55CF0FB-1894-4689-808C-524F20F21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49654" y="4788492"/>
              <a:ext cx="9748" cy="8977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114">
              <a:extLst>
                <a:ext uri="{FF2B5EF4-FFF2-40B4-BE49-F238E27FC236}">
                  <a16:creationId xmlns:a16="http://schemas.microsoft.com/office/drawing/2014/main" id="{6D672041-E9F6-41CA-8F94-8F92F4F523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53058" y="3554807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2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115">
              <a:extLst>
                <a:ext uri="{FF2B5EF4-FFF2-40B4-BE49-F238E27FC236}">
                  <a16:creationId xmlns:a16="http://schemas.microsoft.com/office/drawing/2014/main" id="{F2980BBB-6C11-4661-B664-64A509E79A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47345" y="4217661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117">
              <a:extLst>
                <a:ext uri="{FF2B5EF4-FFF2-40B4-BE49-F238E27FC236}">
                  <a16:creationId xmlns:a16="http://schemas.microsoft.com/office/drawing/2014/main" id="{74418F40-0BE6-45C5-A622-A4EC9ECC7C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34662" y="5913340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18">
              <a:extLst>
                <a:ext uri="{FF2B5EF4-FFF2-40B4-BE49-F238E27FC236}">
                  <a16:creationId xmlns:a16="http://schemas.microsoft.com/office/drawing/2014/main" id="{689670C9-875E-4A8F-8485-379483869D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24078" y="6491027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19">
              <a:extLst>
                <a:ext uri="{FF2B5EF4-FFF2-40B4-BE49-F238E27FC236}">
                  <a16:creationId xmlns:a16="http://schemas.microsoft.com/office/drawing/2014/main" id="{B73F6F9B-7042-48A0-8AAB-CFD4AE104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10752" y="6222652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20">
              <a:extLst>
                <a:ext uri="{FF2B5EF4-FFF2-40B4-BE49-F238E27FC236}">
                  <a16:creationId xmlns:a16="http://schemas.microsoft.com/office/drawing/2014/main" id="{D9922668-2B6F-4226-BEBD-91DBE7EBF8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77987" y="3795373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21">
              <a:extLst>
                <a:ext uri="{FF2B5EF4-FFF2-40B4-BE49-F238E27FC236}">
                  <a16:creationId xmlns:a16="http://schemas.microsoft.com/office/drawing/2014/main" id="{25E4C9F4-6F2B-48AB-A99B-392DE5473A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56278" y="3572831"/>
              <a:ext cx="133812" cy="84866"/>
            </a:xfrm>
            <a:custGeom>
              <a:avLst/>
              <a:gdLst>
                <a:gd name="T0" fmla="*/ 26 w 41"/>
                <a:gd name="T1" fmla="*/ 0 h 28"/>
                <a:gd name="T2" fmla="*/ 38 w 41"/>
                <a:gd name="T3" fmla="*/ 19 h 28"/>
                <a:gd name="T4" fmla="*/ 26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0"/>
                  </a:moveTo>
                  <a:cubicBezTo>
                    <a:pt x="33" y="0"/>
                    <a:pt x="41" y="10"/>
                    <a:pt x="38" y="19"/>
                  </a:cubicBezTo>
                  <a:cubicBezTo>
                    <a:pt x="16" y="28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25">
              <a:extLst>
                <a:ext uri="{FF2B5EF4-FFF2-40B4-BE49-F238E27FC236}">
                  <a16:creationId xmlns:a16="http://schemas.microsoft.com/office/drawing/2014/main" id="{65715319-1FF9-45E8-9E9A-C674AF42EF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48374" y="2371010"/>
              <a:ext cx="147990" cy="79154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9" y="24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26">
              <a:extLst>
                <a:ext uri="{FF2B5EF4-FFF2-40B4-BE49-F238E27FC236}">
                  <a16:creationId xmlns:a16="http://schemas.microsoft.com/office/drawing/2014/main" id="{12649F26-7CDE-4DB8-83B3-EF3782AD08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26608" y="3222992"/>
              <a:ext cx="151535" cy="79154"/>
            </a:xfrm>
            <a:custGeom>
              <a:avLst/>
              <a:gdLst>
                <a:gd name="T0" fmla="*/ 23 w 46"/>
                <a:gd name="T1" fmla="*/ 0 h 26"/>
                <a:gd name="T2" fmla="*/ 29 w 46"/>
                <a:gd name="T3" fmla="*/ 26 h 26"/>
                <a:gd name="T4" fmla="*/ 23 w 4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6">
                  <a:moveTo>
                    <a:pt x="23" y="0"/>
                  </a:moveTo>
                  <a:cubicBezTo>
                    <a:pt x="32" y="2"/>
                    <a:pt x="46" y="22"/>
                    <a:pt x="29" y="26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27">
              <a:extLst>
                <a:ext uri="{FF2B5EF4-FFF2-40B4-BE49-F238E27FC236}">
                  <a16:creationId xmlns:a16="http://schemas.microsoft.com/office/drawing/2014/main" id="{2FE4021B-DAF2-4374-BA57-A349243422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33698" y="4190687"/>
              <a:ext cx="137356" cy="79154"/>
            </a:xfrm>
            <a:custGeom>
              <a:avLst/>
              <a:gdLst>
                <a:gd name="T0" fmla="*/ 28 w 42"/>
                <a:gd name="T1" fmla="*/ 0 h 26"/>
                <a:gd name="T2" fmla="*/ 23 w 42"/>
                <a:gd name="T3" fmla="*/ 26 h 26"/>
                <a:gd name="T4" fmla="*/ 28 w 4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28" y="0"/>
                  </a:moveTo>
                  <a:cubicBezTo>
                    <a:pt x="42" y="4"/>
                    <a:pt x="38" y="23"/>
                    <a:pt x="23" y="26"/>
                  </a:cubicBezTo>
                  <a:cubicBezTo>
                    <a:pt x="0" y="26"/>
                    <a:pt x="8" y="5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28">
              <a:extLst>
                <a:ext uri="{FF2B5EF4-FFF2-40B4-BE49-F238E27FC236}">
                  <a16:creationId xmlns:a16="http://schemas.microsoft.com/office/drawing/2014/main" id="{DF5BAFBB-6EF3-4AB2-AEB6-101F5E93BD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33944" y="2715183"/>
              <a:ext cx="131153" cy="78339"/>
            </a:xfrm>
            <a:custGeom>
              <a:avLst/>
              <a:gdLst>
                <a:gd name="T0" fmla="*/ 18 w 40"/>
                <a:gd name="T1" fmla="*/ 0 h 26"/>
                <a:gd name="T2" fmla="*/ 7 w 40"/>
                <a:gd name="T3" fmla="*/ 20 h 26"/>
                <a:gd name="T4" fmla="*/ 18 w 40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6">
                  <a:moveTo>
                    <a:pt x="18" y="0"/>
                  </a:moveTo>
                  <a:cubicBezTo>
                    <a:pt x="40" y="9"/>
                    <a:pt x="28" y="26"/>
                    <a:pt x="7" y="20"/>
                  </a:cubicBezTo>
                  <a:cubicBezTo>
                    <a:pt x="0" y="8"/>
                    <a:pt x="6" y="1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29">
              <a:extLst>
                <a:ext uri="{FF2B5EF4-FFF2-40B4-BE49-F238E27FC236}">
                  <a16:creationId xmlns:a16="http://schemas.microsoft.com/office/drawing/2014/main" id="{237BBB0E-5E66-4455-9E38-5A7A576FA9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10021" y="4655893"/>
              <a:ext cx="147990" cy="109348"/>
            </a:xfrm>
            <a:custGeom>
              <a:avLst/>
              <a:gdLst>
                <a:gd name="T0" fmla="*/ 28 w 45"/>
                <a:gd name="T1" fmla="*/ 0 h 36"/>
                <a:gd name="T2" fmla="*/ 42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4" y="1"/>
                    <a:pt x="45" y="11"/>
                    <a:pt x="42" y="20"/>
                  </a:cubicBezTo>
                  <a:cubicBezTo>
                    <a:pt x="25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33">
              <a:extLst>
                <a:ext uri="{FF2B5EF4-FFF2-40B4-BE49-F238E27FC236}">
                  <a16:creationId xmlns:a16="http://schemas.microsoft.com/office/drawing/2014/main" id="{F3737C72-7122-4969-90DB-9F1A2A2E76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10849" y="4461880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136">
              <a:extLst>
                <a:ext uri="{FF2B5EF4-FFF2-40B4-BE49-F238E27FC236}">
                  <a16:creationId xmlns:a16="http://schemas.microsoft.com/office/drawing/2014/main" id="{E0471B7E-606B-4DF6-97A3-C86A230047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18988" y="5571356"/>
              <a:ext cx="127608" cy="69362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137">
              <a:extLst>
                <a:ext uri="{FF2B5EF4-FFF2-40B4-BE49-F238E27FC236}">
                  <a16:creationId xmlns:a16="http://schemas.microsoft.com/office/drawing/2014/main" id="{90E27B31-5A24-46EB-85BE-DC5C886BC1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03483" y="5221486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138">
              <a:extLst>
                <a:ext uri="{FF2B5EF4-FFF2-40B4-BE49-F238E27FC236}">
                  <a16:creationId xmlns:a16="http://schemas.microsoft.com/office/drawing/2014/main" id="{2EDC5D7B-EB07-447D-B76E-A07A6632D2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13252" y="4971400"/>
              <a:ext cx="117860" cy="79154"/>
            </a:xfrm>
            <a:custGeom>
              <a:avLst/>
              <a:gdLst>
                <a:gd name="T0" fmla="*/ 21 w 36"/>
                <a:gd name="T1" fmla="*/ 0 h 26"/>
                <a:gd name="T2" fmla="*/ 21 w 36"/>
                <a:gd name="T3" fmla="*/ 26 h 26"/>
                <a:gd name="T4" fmla="*/ 21 w 3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6">
                  <a:moveTo>
                    <a:pt x="21" y="0"/>
                  </a:moveTo>
                  <a:cubicBezTo>
                    <a:pt x="32" y="4"/>
                    <a:pt x="36" y="23"/>
                    <a:pt x="21" y="26"/>
                  </a:cubicBezTo>
                  <a:cubicBezTo>
                    <a:pt x="1" y="24"/>
                    <a:pt x="0" y="2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139">
              <a:extLst>
                <a:ext uri="{FF2B5EF4-FFF2-40B4-BE49-F238E27FC236}">
                  <a16:creationId xmlns:a16="http://schemas.microsoft.com/office/drawing/2014/main" id="{BC74D79F-6756-4F06-A0F5-DC43209C53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95998" y="6495514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140">
              <a:extLst>
                <a:ext uri="{FF2B5EF4-FFF2-40B4-BE49-F238E27FC236}">
                  <a16:creationId xmlns:a16="http://schemas.microsoft.com/office/drawing/2014/main" id="{2210FDBB-A853-4414-A030-69E1F4295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27675" y="2936171"/>
              <a:ext cx="137356" cy="96290"/>
            </a:xfrm>
            <a:custGeom>
              <a:avLst/>
              <a:gdLst>
                <a:gd name="T0" fmla="*/ 25 w 42"/>
                <a:gd name="T1" fmla="*/ 0 h 32"/>
                <a:gd name="T2" fmla="*/ 4 w 42"/>
                <a:gd name="T3" fmla="*/ 18 h 32"/>
                <a:gd name="T4" fmla="*/ 25 w 42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2">
                  <a:moveTo>
                    <a:pt x="25" y="0"/>
                  </a:moveTo>
                  <a:cubicBezTo>
                    <a:pt x="42" y="13"/>
                    <a:pt x="15" y="32"/>
                    <a:pt x="4" y="18"/>
                  </a:cubicBezTo>
                  <a:cubicBezTo>
                    <a:pt x="0" y="5"/>
                    <a:pt x="16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142">
              <a:extLst>
                <a:ext uri="{FF2B5EF4-FFF2-40B4-BE49-F238E27FC236}">
                  <a16:creationId xmlns:a16="http://schemas.microsoft.com/office/drawing/2014/main" id="{9AAC29D9-EC94-4008-824A-E1F0F2187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70411" y="4701063"/>
              <a:ext cx="3545" cy="5712"/>
            </a:xfrm>
            <a:custGeom>
              <a:avLst/>
              <a:gdLst>
                <a:gd name="T0" fmla="*/ 0 w 1"/>
                <a:gd name="T1" fmla="*/ 0 h 2"/>
                <a:gd name="T2" fmla="*/ 1 w 1"/>
                <a:gd name="T3" fmla="*/ 2 h 2"/>
                <a:gd name="T4" fmla="*/ 0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143">
              <a:extLst>
                <a:ext uri="{FF2B5EF4-FFF2-40B4-BE49-F238E27FC236}">
                  <a16:creationId xmlns:a16="http://schemas.microsoft.com/office/drawing/2014/main" id="{8B39C842-398E-4937-A696-BFFC3860BC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14434" y="5793277"/>
              <a:ext cx="121406" cy="78339"/>
            </a:xfrm>
            <a:custGeom>
              <a:avLst/>
              <a:gdLst>
                <a:gd name="T0" fmla="*/ 21 w 37"/>
                <a:gd name="T1" fmla="*/ 0 h 26"/>
                <a:gd name="T2" fmla="*/ 22 w 37"/>
                <a:gd name="T3" fmla="*/ 26 h 26"/>
                <a:gd name="T4" fmla="*/ 21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21" y="0"/>
                  </a:moveTo>
                  <a:cubicBezTo>
                    <a:pt x="32" y="2"/>
                    <a:pt x="37" y="23"/>
                    <a:pt x="22" y="26"/>
                  </a:cubicBezTo>
                  <a:cubicBezTo>
                    <a:pt x="3" y="26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144">
              <a:extLst>
                <a:ext uri="{FF2B5EF4-FFF2-40B4-BE49-F238E27FC236}">
                  <a16:creationId xmlns:a16="http://schemas.microsoft.com/office/drawing/2014/main" id="{7088F78F-878E-460B-87EC-BA3BF1B546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58857" y="6023328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145">
              <a:extLst>
                <a:ext uri="{FF2B5EF4-FFF2-40B4-BE49-F238E27FC236}">
                  <a16:creationId xmlns:a16="http://schemas.microsoft.com/office/drawing/2014/main" id="{63E026E2-AE0E-499A-A8FA-39274DFB05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75167" y="6234992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8">
              <a:extLst>
                <a:ext uri="{FF2B5EF4-FFF2-40B4-BE49-F238E27FC236}">
                  <a16:creationId xmlns:a16="http://schemas.microsoft.com/office/drawing/2014/main" id="{550BA48D-6442-47A4-95D9-5C452FF888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01710" y="6737911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8">
              <a:extLst>
                <a:ext uri="{FF2B5EF4-FFF2-40B4-BE49-F238E27FC236}">
                  <a16:creationId xmlns:a16="http://schemas.microsoft.com/office/drawing/2014/main" id="{06EF15E3-76AB-4075-B334-94FD017C56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91761" y="33497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106">
              <a:extLst>
                <a:ext uri="{FF2B5EF4-FFF2-40B4-BE49-F238E27FC236}">
                  <a16:creationId xmlns:a16="http://schemas.microsoft.com/office/drawing/2014/main" id="{9FED76EA-CA3D-4690-9FCE-768160FAB4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55063" y="13242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7185206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68CBA64-7743-4C5C-83B8-655DE14502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FA6B730-EB96-4A95-54D4-B79CC9AA7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233" y="1028183"/>
            <a:ext cx="3370079" cy="4792068"/>
          </a:xfrm>
        </p:spPr>
        <p:txBody>
          <a:bodyPr>
            <a:normAutofit/>
          </a:bodyPr>
          <a:lstStyle/>
          <a:p>
            <a:r>
              <a:rPr lang="nl-NL" dirty="0"/>
              <a:t>Inrichting huisvesting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2153040-1C1F-4962-9E5D-0793F73FC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771012" y="-44968"/>
            <a:ext cx="4693761" cy="1003641"/>
            <a:chOff x="6771012" y="-54859"/>
            <a:chExt cx="4693761" cy="1003641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22657FD3-A974-4296-9FBE-0C2FD52954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562153" y="110830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887B7096-0CDA-429B-A1C2-CDAC575E93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566083" y="625027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8">
              <a:extLst>
                <a:ext uri="{FF2B5EF4-FFF2-40B4-BE49-F238E27FC236}">
                  <a16:creationId xmlns:a16="http://schemas.microsoft.com/office/drawing/2014/main" id="{BB5C54D6-30FE-4CE5-8C46-A7FD28A8A1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569497" y="368284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2">
              <a:extLst>
                <a:ext uri="{FF2B5EF4-FFF2-40B4-BE49-F238E27FC236}">
                  <a16:creationId xmlns:a16="http://schemas.microsoft.com/office/drawing/2014/main" id="{EC42106A-B41F-4ADB-82C8-D3CDCA1C7C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251204" y="409188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54">
              <a:extLst>
                <a:ext uri="{FF2B5EF4-FFF2-40B4-BE49-F238E27FC236}">
                  <a16:creationId xmlns:a16="http://schemas.microsoft.com/office/drawing/2014/main" id="{ED969A3C-A50C-44D0-ABC9-7ADE93FBCC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228132" y="572816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59">
              <a:extLst>
                <a:ext uri="{FF2B5EF4-FFF2-40B4-BE49-F238E27FC236}">
                  <a16:creationId xmlns:a16="http://schemas.microsoft.com/office/drawing/2014/main" id="{341AB3CA-DC2A-4577-8F22-83D408C67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207744" y="214091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78">
              <a:extLst>
                <a:ext uri="{FF2B5EF4-FFF2-40B4-BE49-F238E27FC236}">
                  <a16:creationId xmlns:a16="http://schemas.microsoft.com/office/drawing/2014/main" id="{E613EEB8-55A9-4D44-B402-00D03F775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988510" y="679631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79">
              <a:extLst>
                <a:ext uri="{FF2B5EF4-FFF2-40B4-BE49-F238E27FC236}">
                  <a16:creationId xmlns:a16="http://schemas.microsoft.com/office/drawing/2014/main" id="{8F4D24CA-5C8D-49C0-ACC5-434542DDC0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745905" y="752598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84">
              <a:extLst>
                <a:ext uri="{FF2B5EF4-FFF2-40B4-BE49-F238E27FC236}">
                  <a16:creationId xmlns:a16="http://schemas.microsoft.com/office/drawing/2014/main" id="{1FFEFFD4-59AE-43E2-8D65-C2B6FD3C60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970000" y="475045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6">
              <a:extLst>
                <a:ext uri="{FF2B5EF4-FFF2-40B4-BE49-F238E27FC236}">
                  <a16:creationId xmlns:a16="http://schemas.microsoft.com/office/drawing/2014/main" id="{7A9DF6A7-06B9-4C7C-BB38-49BADFABF6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979969" y="129036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06">
              <a:extLst>
                <a:ext uri="{FF2B5EF4-FFF2-40B4-BE49-F238E27FC236}">
                  <a16:creationId xmlns:a16="http://schemas.microsoft.com/office/drawing/2014/main" id="{477D55E3-BEBF-4F32-8501-97DD438187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715668" y="547654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10">
              <a:extLst>
                <a:ext uri="{FF2B5EF4-FFF2-40B4-BE49-F238E27FC236}">
                  <a16:creationId xmlns:a16="http://schemas.microsoft.com/office/drawing/2014/main" id="{7524CAEC-4AFA-4EF2-A441-964B9319F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693392" y="299819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23">
              <a:extLst>
                <a:ext uri="{FF2B5EF4-FFF2-40B4-BE49-F238E27FC236}">
                  <a16:creationId xmlns:a16="http://schemas.microsoft.com/office/drawing/2014/main" id="{12AEAA0B-80F2-49BE-8FE4-DAF46FDF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475104" y="172222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30">
              <a:extLst>
                <a:ext uri="{FF2B5EF4-FFF2-40B4-BE49-F238E27FC236}">
                  <a16:creationId xmlns:a16="http://schemas.microsoft.com/office/drawing/2014/main" id="{719C39C7-4E0E-4693-A9C9-90BD5C82E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448325" y="461471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35">
              <a:extLst>
                <a:ext uri="{FF2B5EF4-FFF2-40B4-BE49-F238E27FC236}">
                  <a16:creationId xmlns:a16="http://schemas.microsoft.com/office/drawing/2014/main" id="{73F04989-E7CE-4345-914E-485DC1EFF2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439598" y="698821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8">
              <a:extLst>
                <a:ext uri="{FF2B5EF4-FFF2-40B4-BE49-F238E27FC236}">
                  <a16:creationId xmlns:a16="http://schemas.microsoft.com/office/drawing/2014/main" id="{73914653-6F3A-4492-92C5-D5B51F5B4C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228972" y="-650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9FC54A4-336E-4076-9203-AA2D68215F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729149" y="55697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06">
              <a:extLst>
                <a:ext uri="{FF2B5EF4-FFF2-40B4-BE49-F238E27FC236}">
                  <a16:creationId xmlns:a16="http://schemas.microsoft.com/office/drawing/2014/main" id="{7BE7DE9E-E667-496B-8996-13CF79B193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477466" y="28212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1771F469-0310-43EB-85A0-D9BFF0D96A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196038" y="83988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E1BA5C1F-DCD5-4D95-9884-0A08346991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199968" y="598185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E4992CBB-3FD8-418A-B568-B47907CCC0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203382" y="341442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52">
              <a:extLst>
                <a:ext uri="{FF2B5EF4-FFF2-40B4-BE49-F238E27FC236}">
                  <a16:creationId xmlns:a16="http://schemas.microsoft.com/office/drawing/2014/main" id="{1B87DF6E-8D8C-4FE7-A8CF-4408ABD047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85089" y="382346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54">
              <a:extLst>
                <a:ext uri="{FF2B5EF4-FFF2-40B4-BE49-F238E27FC236}">
                  <a16:creationId xmlns:a16="http://schemas.microsoft.com/office/drawing/2014/main" id="{CDAABDF1-DB94-46F6-8825-97360C3BF3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62017" y="545974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9">
              <a:extLst>
                <a:ext uri="{FF2B5EF4-FFF2-40B4-BE49-F238E27FC236}">
                  <a16:creationId xmlns:a16="http://schemas.microsoft.com/office/drawing/2014/main" id="{E36FD073-63B2-4137-82CB-2B3D754DFA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41629" y="187249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78">
              <a:extLst>
                <a:ext uri="{FF2B5EF4-FFF2-40B4-BE49-F238E27FC236}">
                  <a16:creationId xmlns:a16="http://schemas.microsoft.com/office/drawing/2014/main" id="{C4ACAB12-D209-499A-A732-0D8F88941A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622395" y="652789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84">
              <a:extLst>
                <a:ext uri="{FF2B5EF4-FFF2-40B4-BE49-F238E27FC236}">
                  <a16:creationId xmlns:a16="http://schemas.microsoft.com/office/drawing/2014/main" id="{645005B8-197A-4046-94EF-17115FFA8D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603885" y="448203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86">
              <a:extLst>
                <a:ext uri="{FF2B5EF4-FFF2-40B4-BE49-F238E27FC236}">
                  <a16:creationId xmlns:a16="http://schemas.microsoft.com/office/drawing/2014/main" id="{A9BA9B36-D9CE-409A-80D2-A44A673247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555553" y="224568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06">
              <a:extLst>
                <a:ext uri="{FF2B5EF4-FFF2-40B4-BE49-F238E27FC236}">
                  <a16:creationId xmlns:a16="http://schemas.microsoft.com/office/drawing/2014/main" id="{C017D4DA-C769-4177-9064-AE44C2741E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349553" y="520812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10">
              <a:extLst>
                <a:ext uri="{FF2B5EF4-FFF2-40B4-BE49-F238E27FC236}">
                  <a16:creationId xmlns:a16="http://schemas.microsoft.com/office/drawing/2014/main" id="{68CB10AF-3534-40F8-A060-A4553445C7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327277" y="272977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23">
              <a:extLst>
                <a:ext uri="{FF2B5EF4-FFF2-40B4-BE49-F238E27FC236}">
                  <a16:creationId xmlns:a16="http://schemas.microsoft.com/office/drawing/2014/main" id="{03FFDE36-0C19-4CC1-BDD1-27A048FE92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097726" y="195703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30">
              <a:extLst>
                <a:ext uri="{FF2B5EF4-FFF2-40B4-BE49-F238E27FC236}">
                  <a16:creationId xmlns:a16="http://schemas.microsoft.com/office/drawing/2014/main" id="{72303E7A-1C17-48A7-93CA-7C7AFD7F2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082210" y="434629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35">
              <a:extLst>
                <a:ext uri="{FF2B5EF4-FFF2-40B4-BE49-F238E27FC236}">
                  <a16:creationId xmlns:a16="http://schemas.microsoft.com/office/drawing/2014/main" id="{D067651F-28D9-48CB-A77C-A15EC7E4EB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083018" y="702146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8">
              <a:extLst>
                <a:ext uri="{FF2B5EF4-FFF2-40B4-BE49-F238E27FC236}">
                  <a16:creationId xmlns:a16="http://schemas.microsoft.com/office/drawing/2014/main" id="{1D291151-E63E-499B-8FA8-89BA93D9FF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62857" y="-33347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8">
              <a:extLst>
                <a:ext uri="{FF2B5EF4-FFF2-40B4-BE49-F238E27FC236}">
                  <a16:creationId xmlns:a16="http://schemas.microsoft.com/office/drawing/2014/main" id="{89CB8859-CCFB-4D06-AECC-0029CA6194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363034" y="2885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06">
              <a:extLst>
                <a:ext uri="{FF2B5EF4-FFF2-40B4-BE49-F238E27FC236}">
                  <a16:creationId xmlns:a16="http://schemas.microsoft.com/office/drawing/2014/main" id="{2075F976-9885-4165-BC9C-DBA16FD38A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073357" y="-3997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0">
              <a:extLst>
                <a:ext uri="{FF2B5EF4-FFF2-40B4-BE49-F238E27FC236}">
                  <a16:creationId xmlns:a16="http://schemas.microsoft.com/office/drawing/2014/main" id="{760609C2-3DE5-4EDD-B7BF-A320FC1F23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864761" y="124645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51823375-A051-4BC7-825B-0F66560437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868691" y="638842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8">
              <a:extLst>
                <a:ext uri="{FF2B5EF4-FFF2-40B4-BE49-F238E27FC236}">
                  <a16:creationId xmlns:a16="http://schemas.microsoft.com/office/drawing/2014/main" id="{CFB367EA-590F-47B3-8700-EAF9963CE7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872105" y="382099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52">
              <a:extLst>
                <a:ext uri="{FF2B5EF4-FFF2-40B4-BE49-F238E27FC236}">
                  <a16:creationId xmlns:a16="http://schemas.microsoft.com/office/drawing/2014/main" id="{DE400FD4-1037-42CF-84E1-8E60C7A6A9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553812" y="423003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54">
              <a:extLst>
                <a:ext uri="{FF2B5EF4-FFF2-40B4-BE49-F238E27FC236}">
                  <a16:creationId xmlns:a16="http://schemas.microsoft.com/office/drawing/2014/main" id="{1A8EC63B-9778-42C3-8E45-B6B6224C9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530740" y="586631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59">
              <a:extLst>
                <a:ext uri="{FF2B5EF4-FFF2-40B4-BE49-F238E27FC236}">
                  <a16:creationId xmlns:a16="http://schemas.microsoft.com/office/drawing/2014/main" id="{B1CC9D87-2F53-4AB3-8F05-4D628F2CD6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510352" y="227906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648CF0D8-56FC-478C-8B69-D8E76492F3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282824" y="609511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84">
              <a:extLst>
                <a:ext uri="{FF2B5EF4-FFF2-40B4-BE49-F238E27FC236}">
                  <a16:creationId xmlns:a16="http://schemas.microsoft.com/office/drawing/2014/main" id="{1E71CA55-130A-456D-A26A-D072544E12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214853" y="393628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FCA6EC8F-0157-4B9B-882A-82225E7E32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282576" y="87808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06">
              <a:extLst>
                <a:ext uri="{FF2B5EF4-FFF2-40B4-BE49-F238E27FC236}">
                  <a16:creationId xmlns:a16="http://schemas.microsoft.com/office/drawing/2014/main" id="{2AC8E27E-3B2B-4726-B298-F8D6E843F1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018276" y="561469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10">
              <a:extLst>
                <a:ext uri="{FF2B5EF4-FFF2-40B4-BE49-F238E27FC236}">
                  <a16:creationId xmlns:a16="http://schemas.microsoft.com/office/drawing/2014/main" id="{97FA679C-2A10-445C-9C4E-7185405D7E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996000" y="313634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23">
              <a:extLst>
                <a:ext uri="{FF2B5EF4-FFF2-40B4-BE49-F238E27FC236}">
                  <a16:creationId xmlns:a16="http://schemas.microsoft.com/office/drawing/2014/main" id="{508CE495-5226-4004-A03C-A1A6986C0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777712" y="203965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30">
              <a:extLst>
                <a:ext uri="{FF2B5EF4-FFF2-40B4-BE49-F238E27FC236}">
                  <a16:creationId xmlns:a16="http://schemas.microsoft.com/office/drawing/2014/main" id="{7E048EA9-47E8-455A-AD7B-24D1474A2F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750933" y="475286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8">
              <a:extLst>
                <a:ext uri="{FF2B5EF4-FFF2-40B4-BE49-F238E27FC236}">
                  <a16:creationId xmlns:a16="http://schemas.microsoft.com/office/drawing/2014/main" id="{C0D48D73-E5D7-4D42-98D4-960F12F174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531580" y="7310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8">
              <a:extLst>
                <a:ext uri="{FF2B5EF4-FFF2-40B4-BE49-F238E27FC236}">
                  <a16:creationId xmlns:a16="http://schemas.microsoft.com/office/drawing/2014/main" id="{96AC2D82-5C61-4A26-B2B5-B539F28B4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031757" y="6951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06">
              <a:extLst>
                <a:ext uri="{FF2B5EF4-FFF2-40B4-BE49-F238E27FC236}">
                  <a16:creationId xmlns:a16="http://schemas.microsoft.com/office/drawing/2014/main" id="{FAC301C4-466F-464C-A194-6E6FDF04F7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811007" y="8706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78">
              <a:extLst>
                <a:ext uri="{FF2B5EF4-FFF2-40B4-BE49-F238E27FC236}">
                  <a16:creationId xmlns:a16="http://schemas.microsoft.com/office/drawing/2014/main" id="{B3D709AF-EABF-4CE4-9F48-4648CBA70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51431" y="566910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84">
              <a:extLst>
                <a:ext uri="{FF2B5EF4-FFF2-40B4-BE49-F238E27FC236}">
                  <a16:creationId xmlns:a16="http://schemas.microsoft.com/office/drawing/2014/main" id="{04E78BF2-AFDF-4D21-9C53-6DB3E2B5D4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32921" y="362324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86">
              <a:extLst>
                <a:ext uri="{FF2B5EF4-FFF2-40B4-BE49-F238E27FC236}">
                  <a16:creationId xmlns:a16="http://schemas.microsoft.com/office/drawing/2014/main" id="{6BA6D0CD-F8DC-4D2F-9D99-098F0F1253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42890" y="94007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106">
              <a:extLst>
                <a:ext uri="{FF2B5EF4-FFF2-40B4-BE49-F238E27FC236}">
                  <a16:creationId xmlns:a16="http://schemas.microsoft.com/office/drawing/2014/main" id="{056AADDE-FBBA-497F-9A08-A7D5E3C71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78589" y="512625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110">
              <a:extLst>
                <a:ext uri="{FF2B5EF4-FFF2-40B4-BE49-F238E27FC236}">
                  <a16:creationId xmlns:a16="http://schemas.microsoft.com/office/drawing/2014/main" id="{1F60A2E5-6C68-4EC0-A5C3-AD401385E6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56313" y="264790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112">
              <a:extLst>
                <a:ext uri="{FF2B5EF4-FFF2-40B4-BE49-F238E27FC236}">
                  <a16:creationId xmlns:a16="http://schemas.microsoft.com/office/drawing/2014/main" id="{99E55911-E2C8-4B40-98FD-79A3B760C1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66607" y="691433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123">
              <a:extLst>
                <a:ext uri="{FF2B5EF4-FFF2-40B4-BE49-F238E27FC236}">
                  <a16:creationId xmlns:a16="http://schemas.microsoft.com/office/drawing/2014/main" id="{12610BA4-0146-4CC0-BDB2-11A948F00F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838025" y="196956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130">
              <a:extLst>
                <a:ext uri="{FF2B5EF4-FFF2-40B4-BE49-F238E27FC236}">
                  <a16:creationId xmlns:a16="http://schemas.microsoft.com/office/drawing/2014/main" id="{76946214-CF5D-4B57-8E22-854F5D5FA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811246" y="486205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135">
              <a:extLst>
                <a:ext uri="{FF2B5EF4-FFF2-40B4-BE49-F238E27FC236}">
                  <a16:creationId xmlns:a16="http://schemas.microsoft.com/office/drawing/2014/main" id="{E285B1F0-7213-4DC0-A10E-B02797F53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853661" y="783521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8">
              <a:extLst>
                <a:ext uri="{FF2B5EF4-FFF2-40B4-BE49-F238E27FC236}">
                  <a16:creationId xmlns:a16="http://schemas.microsoft.com/office/drawing/2014/main" id="{01025D1B-EAF1-4988-939A-476DDB270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92070" y="20668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106">
              <a:extLst>
                <a:ext uri="{FF2B5EF4-FFF2-40B4-BE49-F238E27FC236}">
                  <a16:creationId xmlns:a16="http://schemas.microsoft.com/office/drawing/2014/main" id="{98AC36B2-A922-481E-8AC6-E0CEBACF4B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802007" y="48929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135">
              <a:extLst>
                <a:ext uri="{FF2B5EF4-FFF2-40B4-BE49-F238E27FC236}">
                  <a16:creationId xmlns:a16="http://schemas.microsoft.com/office/drawing/2014/main" id="{86793B47-6F23-4531-B615-2117296482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605580" y="820927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54">
              <a:extLst>
                <a:ext uri="{FF2B5EF4-FFF2-40B4-BE49-F238E27FC236}">
                  <a16:creationId xmlns:a16="http://schemas.microsoft.com/office/drawing/2014/main" id="{E40091B3-76CD-40EF-A893-21701C3A69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013937" y="727248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84">
              <a:extLst>
                <a:ext uri="{FF2B5EF4-FFF2-40B4-BE49-F238E27FC236}">
                  <a16:creationId xmlns:a16="http://schemas.microsoft.com/office/drawing/2014/main" id="{121648B0-1487-40D9-8DAE-916653F52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749500" y="782538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135">
              <a:extLst>
                <a:ext uri="{FF2B5EF4-FFF2-40B4-BE49-F238E27FC236}">
                  <a16:creationId xmlns:a16="http://schemas.microsoft.com/office/drawing/2014/main" id="{B5CF2290-AD1C-4885-917C-498579A145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241841" y="819808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54">
              <a:extLst>
                <a:ext uri="{FF2B5EF4-FFF2-40B4-BE49-F238E27FC236}">
                  <a16:creationId xmlns:a16="http://schemas.microsoft.com/office/drawing/2014/main" id="{F07321C0-AEED-46D0-A0E5-09BD430BC0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538871" y="765768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84">
              <a:extLst>
                <a:ext uri="{FF2B5EF4-FFF2-40B4-BE49-F238E27FC236}">
                  <a16:creationId xmlns:a16="http://schemas.microsoft.com/office/drawing/2014/main" id="{13063EF5-53D0-4CD8-A83E-4089A06CEC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335602" y="776987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35">
              <a:extLst>
                <a:ext uri="{FF2B5EF4-FFF2-40B4-BE49-F238E27FC236}">
                  <a16:creationId xmlns:a16="http://schemas.microsoft.com/office/drawing/2014/main" id="{B2C4E99F-A1C6-4344-BF75-27AFFD091F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53873" y="791357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54">
              <a:extLst>
                <a:ext uri="{FF2B5EF4-FFF2-40B4-BE49-F238E27FC236}">
                  <a16:creationId xmlns:a16="http://schemas.microsoft.com/office/drawing/2014/main" id="{00FF74AE-2593-4F6B-81F5-F590CBDE3A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224638" y="736759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84">
              <a:extLst>
                <a:ext uri="{FF2B5EF4-FFF2-40B4-BE49-F238E27FC236}">
                  <a16:creationId xmlns:a16="http://schemas.microsoft.com/office/drawing/2014/main" id="{0D88C936-973F-4C41-93CD-06ACC3BE0B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853545" y="831065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54">
              <a:extLst>
                <a:ext uri="{FF2B5EF4-FFF2-40B4-BE49-F238E27FC236}">
                  <a16:creationId xmlns:a16="http://schemas.microsoft.com/office/drawing/2014/main" id="{FBB916FA-E2F0-42B2-9568-E0EC975B89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53406" y="766184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84">
              <a:extLst>
                <a:ext uri="{FF2B5EF4-FFF2-40B4-BE49-F238E27FC236}">
                  <a16:creationId xmlns:a16="http://schemas.microsoft.com/office/drawing/2014/main" id="{2EED1F78-EBC1-42E8-B3ED-F3260AE703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240317" y="839141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E420B60-EB39-4544-87CE-09C5D7DE30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624456" y="5884485"/>
            <a:ext cx="4752301" cy="951832"/>
            <a:chOff x="6624456" y="5930493"/>
            <a:chExt cx="4752301" cy="951832"/>
          </a:xfrm>
        </p:grpSpPr>
        <p:sp>
          <p:nvSpPr>
            <p:cNvPr id="86" name="Freeform 8">
              <a:extLst>
                <a:ext uri="{FF2B5EF4-FFF2-40B4-BE49-F238E27FC236}">
                  <a16:creationId xmlns:a16="http://schemas.microsoft.com/office/drawing/2014/main" id="{7E80A177-CE54-47FE-B857-BF477246A9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195128" y="6742901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25">
              <a:extLst>
                <a:ext uri="{FF2B5EF4-FFF2-40B4-BE49-F238E27FC236}">
                  <a16:creationId xmlns:a16="http://schemas.microsoft.com/office/drawing/2014/main" id="{A198D49F-543D-45A6-8055-BB8E0267A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411214" y="6481642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31">
              <a:extLst>
                <a:ext uri="{FF2B5EF4-FFF2-40B4-BE49-F238E27FC236}">
                  <a16:creationId xmlns:a16="http://schemas.microsoft.com/office/drawing/2014/main" id="{ECD712F5-F742-47FE-A71E-88165011FD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390137" y="6264505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36">
              <a:extLst>
                <a:ext uri="{FF2B5EF4-FFF2-40B4-BE49-F238E27FC236}">
                  <a16:creationId xmlns:a16="http://schemas.microsoft.com/office/drawing/2014/main" id="{42492919-7062-4930-8341-A532F329CE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192949" y="6071027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41">
              <a:extLst>
                <a:ext uri="{FF2B5EF4-FFF2-40B4-BE49-F238E27FC236}">
                  <a16:creationId xmlns:a16="http://schemas.microsoft.com/office/drawing/2014/main" id="{5F9DA937-61A8-4E63-B01C-F4A443DDF3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192949" y="6303035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49">
              <a:extLst>
                <a:ext uri="{FF2B5EF4-FFF2-40B4-BE49-F238E27FC236}">
                  <a16:creationId xmlns:a16="http://schemas.microsoft.com/office/drawing/2014/main" id="{F5A6C680-A4FC-4262-8A10-BC70695E02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163831" y="6532250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70">
              <a:extLst>
                <a:ext uri="{FF2B5EF4-FFF2-40B4-BE49-F238E27FC236}">
                  <a16:creationId xmlns:a16="http://schemas.microsoft.com/office/drawing/2014/main" id="{CD563E08-AB21-4835-A4DF-DDAF94780D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874409" y="6271028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85">
              <a:extLst>
                <a:ext uri="{FF2B5EF4-FFF2-40B4-BE49-F238E27FC236}">
                  <a16:creationId xmlns:a16="http://schemas.microsoft.com/office/drawing/2014/main" id="{2A586E34-A7CD-4D99-9717-AABFBC282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877815" y="6458922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87">
              <a:extLst>
                <a:ext uri="{FF2B5EF4-FFF2-40B4-BE49-F238E27FC236}">
                  <a16:creationId xmlns:a16="http://schemas.microsoft.com/office/drawing/2014/main" id="{EF31E361-DA1E-4CE6-98D8-291444CEEC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865294" y="6681956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117">
              <a:extLst>
                <a:ext uri="{FF2B5EF4-FFF2-40B4-BE49-F238E27FC236}">
                  <a16:creationId xmlns:a16="http://schemas.microsoft.com/office/drawing/2014/main" id="{66829572-6C2D-47A1-A37E-CC2FA7E864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672050" y="6028572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118">
              <a:extLst>
                <a:ext uri="{FF2B5EF4-FFF2-40B4-BE49-F238E27FC236}">
                  <a16:creationId xmlns:a16="http://schemas.microsoft.com/office/drawing/2014/main" id="{50DCE6C4-F390-41AE-B5CE-BB2DAF401A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561466" y="6606259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119">
              <a:extLst>
                <a:ext uri="{FF2B5EF4-FFF2-40B4-BE49-F238E27FC236}">
                  <a16:creationId xmlns:a16="http://schemas.microsoft.com/office/drawing/2014/main" id="{B172F65D-71C6-45BA-94E4-377171B6FA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547983" y="6387216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139">
              <a:extLst>
                <a:ext uri="{FF2B5EF4-FFF2-40B4-BE49-F238E27FC236}">
                  <a16:creationId xmlns:a16="http://schemas.microsoft.com/office/drawing/2014/main" id="{A1099F0A-8048-4CBD-9ED0-72CF3432E4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333386" y="6583450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144">
              <a:extLst>
                <a:ext uri="{FF2B5EF4-FFF2-40B4-BE49-F238E27FC236}">
                  <a16:creationId xmlns:a16="http://schemas.microsoft.com/office/drawing/2014/main" id="{C9CAE903-ADB3-4CE4-950E-EE0837F2D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296245" y="6111264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145">
              <a:extLst>
                <a:ext uri="{FF2B5EF4-FFF2-40B4-BE49-F238E27FC236}">
                  <a16:creationId xmlns:a16="http://schemas.microsoft.com/office/drawing/2014/main" id="{81FA9D8F-DF11-408E-A5F7-94E3C41BD0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312555" y="6322928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8">
              <a:extLst>
                <a:ext uri="{FF2B5EF4-FFF2-40B4-BE49-F238E27FC236}">
                  <a16:creationId xmlns:a16="http://schemas.microsoft.com/office/drawing/2014/main" id="{4A8A749C-9CB9-446B-8CA4-7E77E2EDC7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339098" y="6772684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106">
              <a:extLst>
                <a:ext uri="{FF2B5EF4-FFF2-40B4-BE49-F238E27FC236}">
                  <a16:creationId xmlns:a16="http://schemas.microsoft.com/office/drawing/2014/main" id="{8DCE61AA-D23B-4949-B97D-8107FB476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388303" y="6697479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8">
              <a:extLst>
                <a:ext uri="{FF2B5EF4-FFF2-40B4-BE49-F238E27FC236}">
                  <a16:creationId xmlns:a16="http://schemas.microsoft.com/office/drawing/2014/main" id="{D5734C15-885E-4C4A-BCE2-40EEBC4201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29013" y="6716059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25">
              <a:extLst>
                <a:ext uri="{FF2B5EF4-FFF2-40B4-BE49-F238E27FC236}">
                  <a16:creationId xmlns:a16="http://schemas.microsoft.com/office/drawing/2014/main" id="{0DF76958-CCA0-4139-9926-1713899D0C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045099" y="6447976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31">
              <a:extLst>
                <a:ext uri="{FF2B5EF4-FFF2-40B4-BE49-F238E27FC236}">
                  <a16:creationId xmlns:a16="http://schemas.microsoft.com/office/drawing/2014/main" id="{997EAA8D-E8EB-4B67-BA2D-4CC4C60878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024022" y="6230839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41">
              <a:extLst>
                <a:ext uri="{FF2B5EF4-FFF2-40B4-BE49-F238E27FC236}">
                  <a16:creationId xmlns:a16="http://schemas.microsoft.com/office/drawing/2014/main" id="{41C18114-E8E5-4736-9BE6-D4E67C3DF6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826834" y="6276193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49">
              <a:extLst>
                <a:ext uri="{FF2B5EF4-FFF2-40B4-BE49-F238E27FC236}">
                  <a16:creationId xmlns:a16="http://schemas.microsoft.com/office/drawing/2014/main" id="{0389C81B-E6D1-4D7D-903B-154945D709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797716" y="6505408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70">
              <a:extLst>
                <a:ext uri="{FF2B5EF4-FFF2-40B4-BE49-F238E27FC236}">
                  <a16:creationId xmlns:a16="http://schemas.microsoft.com/office/drawing/2014/main" id="{D2AB3F76-E9FC-4760-8087-74D9EC6B7A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508294" y="6244186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85">
              <a:extLst>
                <a:ext uri="{FF2B5EF4-FFF2-40B4-BE49-F238E27FC236}">
                  <a16:creationId xmlns:a16="http://schemas.microsoft.com/office/drawing/2014/main" id="{BC4AA8F0-169B-4D3A-99B4-B8757EE21C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511700" y="6432080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87">
              <a:extLst>
                <a:ext uri="{FF2B5EF4-FFF2-40B4-BE49-F238E27FC236}">
                  <a16:creationId xmlns:a16="http://schemas.microsoft.com/office/drawing/2014/main" id="{2E71E590-28E1-4E12-A79C-376650B7B1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499179" y="6655114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03">
              <a:extLst>
                <a:ext uri="{FF2B5EF4-FFF2-40B4-BE49-F238E27FC236}">
                  <a16:creationId xmlns:a16="http://schemas.microsoft.com/office/drawing/2014/main" id="{FB9AB424-39E3-46C5-A19E-DDEE175545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234692" y="6750567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17">
              <a:extLst>
                <a:ext uri="{FF2B5EF4-FFF2-40B4-BE49-F238E27FC236}">
                  <a16:creationId xmlns:a16="http://schemas.microsoft.com/office/drawing/2014/main" id="{2ED9F50D-1DF6-4628-AC2C-FB8CAC3D04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305935" y="5974434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18">
              <a:extLst>
                <a:ext uri="{FF2B5EF4-FFF2-40B4-BE49-F238E27FC236}">
                  <a16:creationId xmlns:a16="http://schemas.microsoft.com/office/drawing/2014/main" id="{0E070AAF-5102-4318-B35D-13957B198A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195351" y="6552121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19">
              <a:extLst>
                <a:ext uri="{FF2B5EF4-FFF2-40B4-BE49-F238E27FC236}">
                  <a16:creationId xmlns:a16="http://schemas.microsoft.com/office/drawing/2014/main" id="{5436B656-AD36-4B2B-9198-4C370D8F7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182025" y="6283746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139">
              <a:extLst>
                <a:ext uri="{FF2B5EF4-FFF2-40B4-BE49-F238E27FC236}">
                  <a16:creationId xmlns:a16="http://schemas.microsoft.com/office/drawing/2014/main" id="{2071E1E0-F515-47F5-A550-E9ED439385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967271" y="6556608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144">
              <a:extLst>
                <a:ext uri="{FF2B5EF4-FFF2-40B4-BE49-F238E27FC236}">
                  <a16:creationId xmlns:a16="http://schemas.microsoft.com/office/drawing/2014/main" id="{7DCF15B1-1606-4701-8EC0-95112EC8FF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948602" y="5979595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145">
              <a:extLst>
                <a:ext uri="{FF2B5EF4-FFF2-40B4-BE49-F238E27FC236}">
                  <a16:creationId xmlns:a16="http://schemas.microsoft.com/office/drawing/2014/main" id="{8C9C97D2-7D94-41DB-B4EC-4B69B0D509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946440" y="6296086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8">
              <a:extLst>
                <a:ext uri="{FF2B5EF4-FFF2-40B4-BE49-F238E27FC236}">
                  <a16:creationId xmlns:a16="http://schemas.microsoft.com/office/drawing/2014/main" id="{65F9D91C-5585-464F-8086-E5ED0ADB5C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972983" y="674584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106">
              <a:extLst>
                <a:ext uri="{FF2B5EF4-FFF2-40B4-BE49-F238E27FC236}">
                  <a16:creationId xmlns:a16="http://schemas.microsoft.com/office/drawing/2014/main" id="{99F6EA4E-7EF3-4B4A-BEA7-0D3D931C03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022188" y="6663813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8">
              <a:extLst>
                <a:ext uri="{FF2B5EF4-FFF2-40B4-BE49-F238E27FC236}">
                  <a16:creationId xmlns:a16="http://schemas.microsoft.com/office/drawing/2014/main" id="{BA526659-F1A4-4042-A108-76CFB3DBD7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478347" y="672697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25">
              <a:extLst>
                <a:ext uri="{FF2B5EF4-FFF2-40B4-BE49-F238E27FC236}">
                  <a16:creationId xmlns:a16="http://schemas.microsoft.com/office/drawing/2014/main" id="{9877EF40-90CB-4799-8572-4F4A5E10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713822" y="6536401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29">
              <a:extLst>
                <a:ext uri="{FF2B5EF4-FFF2-40B4-BE49-F238E27FC236}">
                  <a16:creationId xmlns:a16="http://schemas.microsoft.com/office/drawing/2014/main" id="{285DA720-E488-4A9B-A140-1F44737EC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733243" y="6057983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31">
              <a:extLst>
                <a:ext uri="{FF2B5EF4-FFF2-40B4-BE49-F238E27FC236}">
                  <a16:creationId xmlns:a16="http://schemas.microsoft.com/office/drawing/2014/main" id="{D38D4092-51E3-4A36-8175-82F5C85F4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692683" y="6377369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36">
              <a:extLst>
                <a:ext uri="{FF2B5EF4-FFF2-40B4-BE49-F238E27FC236}">
                  <a16:creationId xmlns:a16="http://schemas.microsoft.com/office/drawing/2014/main" id="{6D5B3102-2CB4-4953-9813-30F073A296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495557" y="6018061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41">
              <a:extLst>
                <a:ext uri="{FF2B5EF4-FFF2-40B4-BE49-F238E27FC236}">
                  <a16:creationId xmlns:a16="http://schemas.microsoft.com/office/drawing/2014/main" id="{AFCEC11A-95B5-4DF7-A30A-DD051FCDAB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495557" y="6250069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49">
              <a:extLst>
                <a:ext uri="{FF2B5EF4-FFF2-40B4-BE49-F238E27FC236}">
                  <a16:creationId xmlns:a16="http://schemas.microsoft.com/office/drawing/2014/main" id="{C37CBD80-4119-4E02-94C4-260BA62B5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466439" y="6479284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70">
              <a:extLst>
                <a:ext uri="{FF2B5EF4-FFF2-40B4-BE49-F238E27FC236}">
                  <a16:creationId xmlns:a16="http://schemas.microsoft.com/office/drawing/2014/main" id="{64EDD805-B615-4022-8A64-4554869C68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177017" y="6284843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85">
              <a:extLst>
                <a:ext uri="{FF2B5EF4-FFF2-40B4-BE49-F238E27FC236}">
                  <a16:creationId xmlns:a16="http://schemas.microsoft.com/office/drawing/2014/main" id="{5A8DE9EF-D932-4386-88F7-1D0F5A2E1D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180423" y="6472737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87">
              <a:extLst>
                <a:ext uri="{FF2B5EF4-FFF2-40B4-BE49-F238E27FC236}">
                  <a16:creationId xmlns:a16="http://schemas.microsoft.com/office/drawing/2014/main" id="{0439362E-63A9-4091-92AF-0B62036999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167902" y="6695771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117">
              <a:extLst>
                <a:ext uri="{FF2B5EF4-FFF2-40B4-BE49-F238E27FC236}">
                  <a16:creationId xmlns:a16="http://schemas.microsoft.com/office/drawing/2014/main" id="{041EAA16-517F-47E9-AB9D-47740608E5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974658" y="6015091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118">
              <a:extLst>
                <a:ext uri="{FF2B5EF4-FFF2-40B4-BE49-F238E27FC236}">
                  <a16:creationId xmlns:a16="http://schemas.microsoft.com/office/drawing/2014/main" id="{E0071F9A-C5AF-4EA0-A186-BF24F089D0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864074" y="6592778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119">
              <a:extLst>
                <a:ext uri="{FF2B5EF4-FFF2-40B4-BE49-F238E27FC236}">
                  <a16:creationId xmlns:a16="http://schemas.microsoft.com/office/drawing/2014/main" id="{8273660E-2FC8-4FED-8D67-CFF1D69A3D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850748" y="6324403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139">
              <a:extLst>
                <a:ext uri="{FF2B5EF4-FFF2-40B4-BE49-F238E27FC236}">
                  <a16:creationId xmlns:a16="http://schemas.microsoft.com/office/drawing/2014/main" id="{92B33B56-557D-46CD-89E8-FA7B9BFF7C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635994" y="6563145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144">
              <a:extLst>
                <a:ext uri="{FF2B5EF4-FFF2-40B4-BE49-F238E27FC236}">
                  <a16:creationId xmlns:a16="http://schemas.microsoft.com/office/drawing/2014/main" id="{43EAC14F-C938-4BCE-A1EC-4E31AEC3B5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598853" y="6090959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145">
              <a:extLst>
                <a:ext uri="{FF2B5EF4-FFF2-40B4-BE49-F238E27FC236}">
                  <a16:creationId xmlns:a16="http://schemas.microsoft.com/office/drawing/2014/main" id="{5C3C5159-9C8B-4BC2-BDF4-DB4B56DF5D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615163" y="6302623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8">
              <a:extLst>
                <a:ext uri="{FF2B5EF4-FFF2-40B4-BE49-F238E27FC236}">
                  <a16:creationId xmlns:a16="http://schemas.microsoft.com/office/drawing/2014/main" id="{50ECDAAF-E711-4CBA-AD5D-B5A3525892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641706" y="6752379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106">
              <a:extLst>
                <a:ext uri="{FF2B5EF4-FFF2-40B4-BE49-F238E27FC236}">
                  <a16:creationId xmlns:a16="http://schemas.microsoft.com/office/drawing/2014/main" id="{ABD3ADE5-C4C8-43BF-A004-1DB4E97675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690911" y="6752238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70">
              <a:extLst>
                <a:ext uri="{FF2B5EF4-FFF2-40B4-BE49-F238E27FC236}">
                  <a16:creationId xmlns:a16="http://schemas.microsoft.com/office/drawing/2014/main" id="{E7018D39-07D6-4351-810D-29741E712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37330" y="6235999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85">
              <a:extLst>
                <a:ext uri="{FF2B5EF4-FFF2-40B4-BE49-F238E27FC236}">
                  <a16:creationId xmlns:a16="http://schemas.microsoft.com/office/drawing/2014/main" id="{45EC1EF3-73E3-46EC-B05F-E68CE16760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40736" y="6423893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87">
              <a:extLst>
                <a:ext uri="{FF2B5EF4-FFF2-40B4-BE49-F238E27FC236}">
                  <a16:creationId xmlns:a16="http://schemas.microsoft.com/office/drawing/2014/main" id="{D455521C-F22B-4367-ACA7-595CC4F42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28215" y="6646927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103">
              <a:extLst>
                <a:ext uri="{FF2B5EF4-FFF2-40B4-BE49-F238E27FC236}">
                  <a16:creationId xmlns:a16="http://schemas.microsoft.com/office/drawing/2014/main" id="{9B228660-6A2E-4C6F-9B6C-D7A7CC69D6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35018" y="6113342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117">
              <a:extLst>
                <a:ext uri="{FF2B5EF4-FFF2-40B4-BE49-F238E27FC236}">
                  <a16:creationId xmlns:a16="http://schemas.microsoft.com/office/drawing/2014/main" id="{C20DC9CF-6D6F-44D0-A7C5-3222D6A89A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34971" y="5966247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118">
              <a:extLst>
                <a:ext uri="{FF2B5EF4-FFF2-40B4-BE49-F238E27FC236}">
                  <a16:creationId xmlns:a16="http://schemas.microsoft.com/office/drawing/2014/main" id="{78BFEA79-09D0-47A0-8777-82867E0EC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24271" y="6639368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119">
              <a:extLst>
                <a:ext uri="{FF2B5EF4-FFF2-40B4-BE49-F238E27FC236}">
                  <a16:creationId xmlns:a16="http://schemas.microsoft.com/office/drawing/2014/main" id="{A150377E-0862-45D6-9912-9237A1F85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11378" y="6380732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139">
              <a:extLst>
                <a:ext uri="{FF2B5EF4-FFF2-40B4-BE49-F238E27FC236}">
                  <a16:creationId xmlns:a16="http://schemas.microsoft.com/office/drawing/2014/main" id="{44B0C21D-2951-47F9-88CA-1F4E98538D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696307" y="6548421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144">
              <a:extLst>
                <a:ext uri="{FF2B5EF4-FFF2-40B4-BE49-F238E27FC236}">
                  <a16:creationId xmlns:a16="http://schemas.microsoft.com/office/drawing/2014/main" id="{E5B500A1-AF9B-49A1-B6B0-51FC17B841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659166" y="6076235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145">
              <a:extLst>
                <a:ext uri="{FF2B5EF4-FFF2-40B4-BE49-F238E27FC236}">
                  <a16:creationId xmlns:a16="http://schemas.microsoft.com/office/drawing/2014/main" id="{E4D6D63F-DCA7-42C7-A1FF-844F40C50B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675476" y="6287899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8">
              <a:extLst>
                <a:ext uri="{FF2B5EF4-FFF2-40B4-BE49-F238E27FC236}">
                  <a16:creationId xmlns:a16="http://schemas.microsoft.com/office/drawing/2014/main" id="{8697CA0D-22DD-482E-9EBE-5AC02B1C09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702019" y="673765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135">
              <a:extLst>
                <a:ext uri="{FF2B5EF4-FFF2-40B4-BE49-F238E27FC236}">
                  <a16:creationId xmlns:a16="http://schemas.microsoft.com/office/drawing/2014/main" id="{0F638DFA-E3FC-449B-A784-DC4E10846E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011068" y="6040931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54">
              <a:extLst>
                <a:ext uri="{FF2B5EF4-FFF2-40B4-BE49-F238E27FC236}">
                  <a16:creationId xmlns:a16="http://schemas.microsoft.com/office/drawing/2014/main" id="{30C58E92-3C12-4DDC-9E8B-6B8949D3EC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517909" y="5945209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84">
              <a:extLst>
                <a:ext uri="{FF2B5EF4-FFF2-40B4-BE49-F238E27FC236}">
                  <a16:creationId xmlns:a16="http://schemas.microsoft.com/office/drawing/2014/main" id="{65C2555C-68ED-4AA1-8EC4-9ED08441E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7117059" y="6075182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70">
              <a:extLst>
                <a:ext uri="{FF2B5EF4-FFF2-40B4-BE49-F238E27FC236}">
                  <a16:creationId xmlns:a16="http://schemas.microsoft.com/office/drawing/2014/main" id="{2E89B8BC-4B28-466A-9162-64BABFA94C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6837349" y="6098306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85">
              <a:extLst>
                <a:ext uri="{FF2B5EF4-FFF2-40B4-BE49-F238E27FC236}">
                  <a16:creationId xmlns:a16="http://schemas.microsoft.com/office/drawing/2014/main" id="{CE1C577C-8272-42AD-BA80-547605EE38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212741" y="6096012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38">
              <a:extLst>
                <a:ext uri="{FF2B5EF4-FFF2-40B4-BE49-F238E27FC236}">
                  <a16:creationId xmlns:a16="http://schemas.microsoft.com/office/drawing/2014/main" id="{9D6179B9-63A8-4087-B0D7-442412CBD4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565941" y="6004156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39">
              <a:extLst>
                <a:ext uri="{FF2B5EF4-FFF2-40B4-BE49-F238E27FC236}">
                  <a16:creationId xmlns:a16="http://schemas.microsoft.com/office/drawing/2014/main" id="{CADD67EC-77B7-47BA-9D84-FC526915E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563951" y="6199762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38">
              <a:extLst>
                <a:ext uri="{FF2B5EF4-FFF2-40B4-BE49-F238E27FC236}">
                  <a16:creationId xmlns:a16="http://schemas.microsoft.com/office/drawing/2014/main" id="{5CFAE0AC-B0B1-4BBD-A3B2-476B343D9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461807" y="6067395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39">
              <a:extLst>
                <a:ext uri="{FF2B5EF4-FFF2-40B4-BE49-F238E27FC236}">
                  <a16:creationId xmlns:a16="http://schemas.microsoft.com/office/drawing/2014/main" id="{F33104F7-7254-4522-B3EF-B9391BA9DE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70379" y="5977807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Freeform 38">
              <a:extLst>
                <a:ext uri="{FF2B5EF4-FFF2-40B4-BE49-F238E27FC236}">
                  <a16:creationId xmlns:a16="http://schemas.microsoft.com/office/drawing/2014/main" id="{95F2981E-6FD0-4E2E-9C96-25DDC8ABF4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8784348" y="6081220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39">
              <a:extLst>
                <a:ext uri="{FF2B5EF4-FFF2-40B4-BE49-F238E27FC236}">
                  <a16:creationId xmlns:a16="http://schemas.microsoft.com/office/drawing/2014/main" id="{C4B43AF8-30C3-4D75-9592-EB022861F6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832809" y="6044045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1" name="Rectangle 160">
            <a:extLst>
              <a:ext uri="{FF2B5EF4-FFF2-40B4-BE49-F238E27FC236}">
                <a16:creationId xmlns:a16="http://schemas.microsoft.com/office/drawing/2014/main" id="{B4CE0640-B5AC-420F-A979-4701983D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2773" y="871729"/>
            <a:ext cx="7849227" cy="51099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E6206B5-90FB-2F6C-6D0A-2BC84D2A8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4561" y="1690931"/>
            <a:ext cx="6173327" cy="3503497"/>
          </a:xfrm>
        </p:spPr>
        <p:txBody>
          <a:bodyPr>
            <a:normAutofit/>
          </a:bodyPr>
          <a:lstStyle/>
          <a:p>
            <a:r>
              <a:rPr lang="nl-NL" dirty="0"/>
              <a:t>Aardbeikikker</a:t>
            </a:r>
          </a:p>
          <a:p>
            <a:pPr lvl="1"/>
            <a:r>
              <a:rPr lang="nl-NL" dirty="0"/>
              <a:t>	GIFTIG</a:t>
            </a:r>
          </a:p>
          <a:p>
            <a:pPr lvl="1"/>
            <a:r>
              <a:rPr lang="nl-NL" dirty="0"/>
              <a:t>	Aquarium</a:t>
            </a:r>
          </a:p>
          <a:p>
            <a:pPr lvl="1"/>
            <a:r>
              <a:rPr lang="nl-NL" dirty="0"/>
              <a:t>	Nooit te vol aquarium</a:t>
            </a:r>
          </a:p>
          <a:p>
            <a:pPr lvl="1"/>
            <a:r>
              <a:rPr lang="nl-NL" dirty="0"/>
              <a:t>	Heel vochtig</a:t>
            </a:r>
          </a:p>
          <a:p>
            <a:pPr lvl="1"/>
            <a:r>
              <a:rPr lang="nl-NL" dirty="0"/>
              <a:t>	Makkelijk ontsnappen</a:t>
            </a:r>
          </a:p>
        </p:txBody>
      </p:sp>
    </p:spTree>
    <p:extLst>
      <p:ext uri="{BB962C8B-B14F-4D97-AF65-F5344CB8AC3E}">
        <p14:creationId xmlns:p14="http://schemas.microsoft.com/office/powerpoint/2010/main" val="284360237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ohemianVTI">
  <a:themeElements>
    <a:clrScheme name="AnalogousFromDarkSeedLeftStep">
      <a:dk1>
        <a:srgbClr val="000000"/>
      </a:dk1>
      <a:lt1>
        <a:srgbClr val="FFFFFF"/>
      </a:lt1>
      <a:dk2>
        <a:srgbClr val="311C1F"/>
      </a:dk2>
      <a:lt2>
        <a:srgbClr val="F0F3F3"/>
      </a:lt2>
      <a:accent1>
        <a:srgbClr val="C34D5E"/>
      </a:accent1>
      <a:accent2>
        <a:srgbClr val="B13B7E"/>
      </a:accent2>
      <a:accent3>
        <a:srgbClr val="C34DC1"/>
      </a:accent3>
      <a:accent4>
        <a:srgbClr val="823BB1"/>
      </a:accent4>
      <a:accent5>
        <a:srgbClr val="634DC3"/>
      </a:accent5>
      <a:accent6>
        <a:srgbClr val="3B56B1"/>
      </a:accent6>
      <a:hlink>
        <a:srgbClr val="7D55C6"/>
      </a:hlink>
      <a:folHlink>
        <a:srgbClr val="7F7F7F"/>
      </a:folHlink>
    </a:clrScheme>
    <a:fontScheme name="modern love avenir">
      <a:majorFont>
        <a:latin typeface="Modern Love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hemianVTI" id="{B5E50611-F7C7-47BC-81A6-BE9493DF8677}" vid="{7A26D0DD-A1A5-444B-B0FB-E7DB9E2D04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375</Words>
  <Application>Microsoft Office PowerPoint</Application>
  <PresentationFormat>Breedbeeld</PresentationFormat>
  <Paragraphs>98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8" baseType="lpstr">
      <vt:lpstr>Arial</vt:lpstr>
      <vt:lpstr>Avenir Next LT Pro</vt:lpstr>
      <vt:lpstr>Modern Love</vt:lpstr>
      <vt:lpstr>BohemianVTI</vt:lpstr>
      <vt:lpstr>Huisvesting en hygiene </vt:lpstr>
      <vt:lpstr>Vandaag </vt:lpstr>
      <vt:lpstr>Leerdoelen </vt:lpstr>
      <vt:lpstr>Inrichting huisvesting </vt:lpstr>
      <vt:lpstr>Inrichting huisvesting</vt:lpstr>
      <vt:lpstr>Inrichting huisvesting </vt:lpstr>
      <vt:lpstr>Inrichting huisvesting</vt:lpstr>
      <vt:lpstr>Inrichting huisvesting </vt:lpstr>
      <vt:lpstr>Inrichting huisvesting</vt:lpstr>
      <vt:lpstr>Dagelijkse en periodieke verzorging </vt:lpstr>
      <vt:lpstr>Welke reinigingsmiddelen gebruik je en welke niet?</vt:lpstr>
      <vt:lpstr>Dier verplaatsen / transporteren</vt:lpstr>
      <vt:lpstr>Wat bij nieuwe soort ?</vt:lpstr>
      <vt:lpstr>Leren voor toets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Huisvesting en hygiene </dc:title>
  <dc:creator>Maxime Van Straten</dc:creator>
  <cp:lastModifiedBy>Maxime Van Straten</cp:lastModifiedBy>
  <cp:revision>1</cp:revision>
  <dcterms:created xsi:type="dcterms:W3CDTF">2023-06-27T13:40:45Z</dcterms:created>
  <dcterms:modified xsi:type="dcterms:W3CDTF">2023-06-27T14:27:22Z</dcterms:modified>
</cp:coreProperties>
</file>